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0" r:id="rId4"/>
    <p:sldId id="259" r:id="rId5"/>
    <p:sldId id="266" r:id="rId6"/>
    <p:sldId id="264" r:id="rId7"/>
    <p:sldId id="268" r:id="rId8"/>
    <p:sldId id="269" r:id="rId9"/>
    <p:sldId id="270" r:id="rId10"/>
    <p:sldId id="271" r:id="rId11"/>
    <p:sldId id="273" r:id="rId12"/>
    <p:sldId id="258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02B"/>
    <a:srgbClr val="0B6937"/>
    <a:srgbClr val="701E5C"/>
    <a:srgbClr val="8CC63E"/>
    <a:srgbClr val="1B9A7F"/>
    <a:srgbClr val="0D7672"/>
    <a:srgbClr val="EF414D"/>
    <a:srgbClr val="42B649"/>
    <a:srgbClr val="33BDAA"/>
    <a:srgbClr val="329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4660"/>
  </p:normalViewPr>
  <p:slideViewPr>
    <p:cSldViewPr snapToGrid="0">
      <p:cViewPr>
        <p:scale>
          <a:sx n="75" d="100"/>
          <a:sy n="75" d="100"/>
        </p:scale>
        <p:origin x="498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F18DA-DE8E-44BC-91E7-0F90B60402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37FED-8076-450A-A07C-F59B8CAA941E}">
      <dgm:prSet/>
      <dgm:spPr>
        <a:solidFill>
          <a:schemeClr val="accent6"/>
        </a:solidFill>
      </dgm:spPr>
      <dgm:t>
        <a:bodyPr/>
        <a:lstStyle/>
        <a:p>
          <a:r>
            <a:rPr lang="en-US" dirty="0" err="1"/>
            <a:t>Elementos</a:t>
          </a:r>
          <a:endParaRPr lang="en-US" dirty="0"/>
        </a:p>
      </dgm:t>
    </dgm:pt>
    <dgm:pt modelId="{CB0EF70D-1CE3-46BB-BC7F-B927E334CDAE}" type="parTrans" cxnId="{30D02CD9-4201-4CC7-B15F-7B2465E7B9E9}">
      <dgm:prSet/>
      <dgm:spPr/>
      <dgm:t>
        <a:bodyPr/>
        <a:lstStyle/>
        <a:p>
          <a:endParaRPr lang="en-US"/>
        </a:p>
      </dgm:t>
    </dgm:pt>
    <dgm:pt modelId="{9A33DDF9-2BDC-4460-9ADD-BEDDF69887FA}" type="sibTrans" cxnId="{30D02CD9-4201-4CC7-B15F-7B2465E7B9E9}">
      <dgm:prSet/>
      <dgm:spPr/>
      <dgm:t>
        <a:bodyPr/>
        <a:lstStyle/>
        <a:p>
          <a:endParaRPr lang="en-US"/>
        </a:p>
      </dgm:t>
    </dgm:pt>
    <dgm:pt modelId="{2D77AF2D-89D9-4BDF-BE4F-FEBBE254898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dirty="0"/>
            <a:t>Sensor de temperatura LM35</a:t>
          </a:r>
          <a:endParaRPr lang="en-US" b="0" dirty="0"/>
        </a:p>
      </dgm:t>
    </dgm:pt>
    <dgm:pt modelId="{A857409F-3CC2-44B3-8D79-E022A21A0BA6}" type="parTrans" cxnId="{CB07F80B-0596-4E6A-94CB-EC226AC433E6}">
      <dgm:prSet/>
      <dgm:spPr/>
      <dgm:t>
        <a:bodyPr/>
        <a:lstStyle/>
        <a:p>
          <a:endParaRPr lang="en-US"/>
        </a:p>
      </dgm:t>
    </dgm:pt>
    <dgm:pt modelId="{D2A30601-C4B0-4FB4-A00A-EA4EFE008EA6}" type="sibTrans" cxnId="{CB07F80B-0596-4E6A-94CB-EC226AC433E6}">
      <dgm:prSet/>
      <dgm:spPr/>
      <dgm:t>
        <a:bodyPr/>
        <a:lstStyle/>
        <a:p>
          <a:endParaRPr lang="en-US"/>
        </a:p>
      </dgm:t>
    </dgm:pt>
    <dgm:pt modelId="{600E2C74-A171-4239-8E74-706D63EA01E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MX" b="0" dirty="0"/>
            <a:t>Amplificador LM324</a:t>
          </a:r>
          <a:endParaRPr lang="en-US" b="0" dirty="0"/>
        </a:p>
      </dgm:t>
    </dgm:pt>
    <dgm:pt modelId="{C57E0E1A-9CE9-4327-BD74-05561D3DCE2B}" type="parTrans" cxnId="{1491C3F0-4190-46AA-A3E3-B00169B5E847}">
      <dgm:prSet/>
      <dgm:spPr/>
      <dgm:t>
        <a:bodyPr/>
        <a:lstStyle/>
        <a:p>
          <a:endParaRPr lang="es-CO"/>
        </a:p>
      </dgm:t>
    </dgm:pt>
    <dgm:pt modelId="{5329430B-8177-4BC8-B236-76C846F05187}" type="sibTrans" cxnId="{1491C3F0-4190-46AA-A3E3-B00169B5E847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>
      <mc:Choice xmlns:a14="http://schemas.microsoft.com/office/drawing/2010/main" Requires="a14">
        <dgm:pt modelId="{C1695CD3-A30D-4698-8BDC-ED79D898BBDE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b="0" dirty="0"/>
                <a:t>Resistencias de </a:t>
              </a:r>
              <a14:m>
                <m:oMath xmlns:m="http://schemas.openxmlformats.org/officeDocument/2006/math">
                  <m:r>
                    <a:rPr lang="es-CO" b="0" i="1" smtClean="0">
                      <a:latin typeface="Cambria Math" panose="02040503050406030204" pitchFamily="18" charset="0"/>
                    </a:rPr>
                    <m:t>10</m:t>
                  </m:r>
                  <m:r>
                    <a:rPr lang="es-CO" b="0" i="1" smtClean="0">
                      <a:latin typeface="Cambria Math" panose="02040503050406030204" pitchFamily="18" charset="0"/>
                    </a:rPr>
                    <m:t>𝑘</m:t>
                  </m:r>
                  <m:r>
                    <m:rPr>
                      <m:sty m:val="p"/>
                    </m:rPr>
                    <a:rPr lang="es-CO" b="0" i="0" smtClean="0">
                      <a:latin typeface="Cambria Math" panose="02040503050406030204" pitchFamily="18" charset="0"/>
                    </a:rPr>
                    <m:t>Ω</m:t>
                  </m:r>
                </m:oMath>
              </a14:m>
              <a:endParaRPr lang="en-US" b="0" dirty="0"/>
            </a:p>
          </dgm:t>
        </dgm:pt>
      </mc:Choice>
      <mc:Fallback>
        <dgm:pt modelId="{C1695CD3-A30D-4698-8BDC-ED79D898BBDE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b="0" dirty="0"/>
                <a:t>Resistencias de </a:t>
              </a:r>
              <a:r>
                <a:rPr lang="es-CO" b="0" i="0">
                  <a:latin typeface="Cambria Math" panose="02040503050406030204" pitchFamily="18" charset="0"/>
                </a:rPr>
                <a:t>10𝑘Ω</a:t>
              </a:r>
              <a:endParaRPr lang="en-US" b="0" dirty="0"/>
            </a:p>
          </dgm:t>
        </dgm:pt>
      </mc:Fallback>
    </mc:AlternateContent>
    <dgm:pt modelId="{514BAD04-BC40-4E04-AB46-1F5F8CAAAE32}" type="parTrans" cxnId="{C2C2A250-DD52-4CB5-BAAF-86F550BAE571}">
      <dgm:prSet/>
      <dgm:spPr/>
      <dgm:t>
        <a:bodyPr/>
        <a:lstStyle/>
        <a:p>
          <a:endParaRPr lang="es-CO"/>
        </a:p>
      </dgm:t>
    </dgm:pt>
    <dgm:pt modelId="{12924F8A-A5E5-4821-8BA4-2496A9AEF215}" type="sibTrans" cxnId="{C2C2A250-DD52-4CB5-BAAF-86F550BAE571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>
      <mc:Choice xmlns:a14="http://schemas.microsoft.com/office/drawing/2010/main" Requires="a14">
        <dgm:pt modelId="{ECA98119-E4BE-43DA-8964-1E236D61E797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b="0" dirty="0" err="1"/>
                <a:t>Potenciometro</a:t>
              </a:r>
              <a:r>
                <a:rPr lang="en-US" b="0" dirty="0"/>
                <a:t> de </a:t>
              </a:r>
              <a14:m>
                <m:oMath xmlns:m="http://schemas.openxmlformats.org/officeDocument/2006/math">
                  <m:r>
                    <a:rPr lang="es-CO" b="0" i="1" smtClean="0">
                      <a:latin typeface="Cambria Math" panose="02040503050406030204" pitchFamily="18" charset="0"/>
                    </a:rPr>
                    <m:t>10</m:t>
                  </m:r>
                  <m:r>
                    <a:rPr lang="es-CO" b="0" i="1" smtClean="0">
                      <a:latin typeface="Cambria Math" panose="02040503050406030204" pitchFamily="18" charset="0"/>
                    </a:rPr>
                    <m:t>𝑘</m:t>
                  </m:r>
                  <m:r>
                    <m:rPr>
                      <m:sty m:val="p"/>
                    </m:rPr>
                    <a:rPr lang="es-CO" b="0" i="0" smtClean="0">
                      <a:latin typeface="Cambria Math" panose="02040503050406030204" pitchFamily="18" charset="0"/>
                    </a:rPr>
                    <m:t>Ω</m:t>
                  </m:r>
                </m:oMath>
              </a14:m>
              <a:endParaRPr lang="en-US" b="0" dirty="0"/>
            </a:p>
          </dgm:t>
        </dgm:pt>
      </mc:Choice>
      <mc:Fallback>
        <dgm:pt modelId="{ECA98119-E4BE-43DA-8964-1E236D61E797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b="0" dirty="0" err="1"/>
                <a:t>Potenciometro</a:t>
              </a:r>
              <a:r>
                <a:rPr lang="en-US" b="0" dirty="0"/>
                <a:t> de </a:t>
              </a:r>
              <a:r>
                <a:rPr lang="es-CO" b="0" i="0">
                  <a:latin typeface="Cambria Math" panose="02040503050406030204" pitchFamily="18" charset="0"/>
                </a:rPr>
                <a:t>10𝑘Ω</a:t>
              </a:r>
              <a:endParaRPr lang="en-US" b="0" dirty="0"/>
            </a:p>
          </dgm:t>
        </dgm:pt>
      </mc:Fallback>
    </mc:AlternateContent>
    <dgm:pt modelId="{418C139D-7359-49F4-8F10-56ECD1A92D6D}" type="parTrans" cxnId="{011942E3-3F01-48E6-AB96-27EC9A7106A8}">
      <dgm:prSet/>
      <dgm:spPr/>
      <dgm:t>
        <a:bodyPr/>
        <a:lstStyle/>
        <a:p>
          <a:endParaRPr lang="es-CO"/>
        </a:p>
      </dgm:t>
    </dgm:pt>
    <dgm:pt modelId="{4DC95ED1-B44D-40BB-8FD8-B1D14A9A858F}" type="sibTrans" cxnId="{011942E3-3F01-48E6-AB96-27EC9A7106A8}">
      <dgm:prSet/>
      <dgm:spPr/>
      <dgm:t>
        <a:bodyPr/>
        <a:lstStyle/>
        <a:p>
          <a:endParaRPr lang="es-CO"/>
        </a:p>
      </dgm:t>
    </dgm:pt>
    <dgm:pt modelId="{AE74D07C-6CAC-425F-BA61-9751C72F25F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 err="1"/>
            <a:t>Diodos</a:t>
          </a:r>
          <a:r>
            <a:rPr lang="en-US" b="0" dirty="0"/>
            <a:t> LED de color </a:t>
          </a:r>
          <a:r>
            <a:rPr lang="en-US" b="0" dirty="0" err="1"/>
            <a:t>azul</a:t>
          </a:r>
          <a:r>
            <a:rPr lang="en-US" b="0" dirty="0"/>
            <a:t>, </a:t>
          </a:r>
          <a:r>
            <a:rPr lang="en-US" b="0" dirty="0" err="1"/>
            <a:t>amarillo</a:t>
          </a:r>
          <a:r>
            <a:rPr lang="en-US" b="0" dirty="0"/>
            <a:t>, </a:t>
          </a:r>
          <a:r>
            <a:rPr lang="en-US" b="0" dirty="0" err="1"/>
            <a:t>verde</a:t>
          </a:r>
          <a:r>
            <a:rPr lang="en-US" b="0" dirty="0"/>
            <a:t>, rojo</a:t>
          </a:r>
        </a:p>
      </dgm:t>
    </dgm:pt>
    <dgm:pt modelId="{F7745FEC-4F99-4648-B100-B5F249E3DDBA}" type="parTrans" cxnId="{F9AEE8C8-8EE4-43E5-86DC-457136E9208C}">
      <dgm:prSet/>
      <dgm:spPr/>
      <dgm:t>
        <a:bodyPr/>
        <a:lstStyle/>
        <a:p>
          <a:endParaRPr lang="es-CO"/>
        </a:p>
      </dgm:t>
    </dgm:pt>
    <dgm:pt modelId="{76C5B0CD-6800-4786-BBAC-F270BAC35E3D}" type="sibTrans" cxnId="{F9AEE8C8-8EE4-43E5-86DC-457136E9208C}">
      <dgm:prSet/>
      <dgm:spPr/>
      <dgm:t>
        <a:bodyPr/>
        <a:lstStyle/>
        <a:p>
          <a:endParaRPr lang="es-CO"/>
        </a:p>
      </dgm:t>
    </dgm:pt>
    <dgm:pt modelId="{50A042F5-AD3D-494F-9B84-DCBE4AF9B7A9}" type="pres">
      <dgm:prSet presAssocID="{C34F18DA-DE8E-44BC-91E7-0F90B60402F2}" presName="linear" presStyleCnt="0">
        <dgm:presLayoutVars>
          <dgm:animLvl val="lvl"/>
          <dgm:resizeHandles val="exact"/>
        </dgm:presLayoutVars>
      </dgm:prSet>
      <dgm:spPr/>
    </dgm:pt>
    <dgm:pt modelId="{9103214E-3570-4F38-9106-5D973B795116}" type="pres">
      <dgm:prSet presAssocID="{63B37FED-8076-450A-A07C-F59B8CAA941E}" presName="parentText" presStyleLbl="node1" presStyleIdx="0" presStyleCnt="1" custLinFactNeighborX="4286" custLinFactNeighborY="-2972">
        <dgm:presLayoutVars>
          <dgm:chMax val="0"/>
          <dgm:bulletEnabled val="1"/>
        </dgm:presLayoutVars>
      </dgm:prSet>
      <dgm:spPr/>
    </dgm:pt>
    <dgm:pt modelId="{2D84283A-94E3-45DE-B1CF-C3B24236C111}" type="pres">
      <dgm:prSet presAssocID="{63B37FED-8076-450A-A07C-F59B8CAA941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7B05E0B-DAC6-44FB-9989-FF263EB537F2}" type="presOf" srcId="{AE74D07C-6CAC-425F-BA61-9751C72F25FE}" destId="{2D84283A-94E3-45DE-B1CF-C3B24236C111}" srcOrd="0" destOrd="4" presId="urn:microsoft.com/office/officeart/2005/8/layout/vList2"/>
    <dgm:cxn modelId="{CB07F80B-0596-4E6A-94CB-EC226AC433E6}" srcId="{63B37FED-8076-450A-A07C-F59B8CAA941E}" destId="{2D77AF2D-89D9-4BDF-BE4F-FEBBE254898C}" srcOrd="0" destOrd="0" parTransId="{A857409F-3CC2-44B3-8D79-E022A21A0BA6}" sibTransId="{D2A30601-C4B0-4FB4-A00A-EA4EFE008EA6}"/>
    <dgm:cxn modelId="{E41BBB11-7D4C-412C-8415-046DDBA936B4}" type="presOf" srcId="{C34F18DA-DE8E-44BC-91E7-0F90B60402F2}" destId="{50A042F5-AD3D-494F-9B84-DCBE4AF9B7A9}" srcOrd="0" destOrd="0" presId="urn:microsoft.com/office/officeart/2005/8/layout/vList2"/>
    <dgm:cxn modelId="{6AD4DE15-CDFD-4BA5-8A9C-F7C3BA6731BF}" type="presOf" srcId="{C1695CD3-A30D-4698-8BDC-ED79D898BBDE}" destId="{2D84283A-94E3-45DE-B1CF-C3B24236C111}" srcOrd="0" destOrd="2" presId="urn:microsoft.com/office/officeart/2005/8/layout/vList2"/>
    <dgm:cxn modelId="{174B053C-55A7-4637-BC98-30FA2DC52FD1}" type="presOf" srcId="{63B37FED-8076-450A-A07C-F59B8CAA941E}" destId="{9103214E-3570-4F38-9106-5D973B795116}" srcOrd="0" destOrd="0" presId="urn:microsoft.com/office/officeart/2005/8/layout/vList2"/>
    <dgm:cxn modelId="{D73C4641-9A02-4BFC-8BCF-F2DE87282FB3}" type="presOf" srcId="{600E2C74-A171-4239-8E74-706D63EA01EE}" destId="{2D84283A-94E3-45DE-B1CF-C3B24236C111}" srcOrd="0" destOrd="1" presId="urn:microsoft.com/office/officeart/2005/8/layout/vList2"/>
    <dgm:cxn modelId="{40F56163-833C-4624-BDA0-F68D3389C4E8}" type="presOf" srcId="{ECA98119-E4BE-43DA-8964-1E236D61E797}" destId="{2D84283A-94E3-45DE-B1CF-C3B24236C111}" srcOrd="0" destOrd="3" presId="urn:microsoft.com/office/officeart/2005/8/layout/vList2"/>
    <dgm:cxn modelId="{C2C2A250-DD52-4CB5-BAAF-86F550BAE571}" srcId="{63B37FED-8076-450A-A07C-F59B8CAA941E}" destId="{C1695CD3-A30D-4698-8BDC-ED79D898BBDE}" srcOrd="2" destOrd="0" parTransId="{514BAD04-BC40-4E04-AB46-1F5F8CAAAE32}" sibTransId="{12924F8A-A5E5-4821-8BA4-2496A9AEF215}"/>
    <dgm:cxn modelId="{87833D91-8F63-4816-9424-A571278037F7}" type="presOf" srcId="{2D77AF2D-89D9-4BDF-BE4F-FEBBE254898C}" destId="{2D84283A-94E3-45DE-B1CF-C3B24236C111}" srcOrd="0" destOrd="0" presId="urn:microsoft.com/office/officeart/2005/8/layout/vList2"/>
    <dgm:cxn modelId="{F9AEE8C8-8EE4-43E5-86DC-457136E9208C}" srcId="{63B37FED-8076-450A-A07C-F59B8CAA941E}" destId="{AE74D07C-6CAC-425F-BA61-9751C72F25FE}" srcOrd="4" destOrd="0" parTransId="{F7745FEC-4F99-4648-B100-B5F249E3DDBA}" sibTransId="{76C5B0CD-6800-4786-BBAC-F270BAC35E3D}"/>
    <dgm:cxn modelId="{30D02CD9-4201-4CC7-B15F-7B2465E7B9E9}" srcId="{C34F18DA-DE8E-44BC-91E7-0F90B60402F2}" destId="{63B37FED-8076-450A-A07C-F59B8CAA941E}" srcOrd="0" destOrd="0" parTransId="{CB0EF70D-1CE3-46BB-BC7F-B927E334CDAE}" sibTransId="{9A33DDF9-2BDC-4460-9ADD-BEDDF69887FA}"/>
    <dgm:cxn modelId="{011942E3-3F01-48E6-AB96-27EC9A7106A8}" srcId="{63B37FED-8076-450A-A07C-F59B8CAA941E}" destId="{ECA98119-E4BE-43DA-8964-1E236D61E797}" srcOrd="3" destOrd="0" parTransId="{418C139D-7359-49F4-8F10-56ECD1A92D6D}" sibTransId="{4DC95ED1-B44D-40BB-8FD8-B1D14A9A858F}"/>
    <dgm:cxn modelId="{1491C3F0-4190-46AA-A3E3-B00169B5E847}" srcId="{63B37FED-8076-450A-A07C-F59B8CAA941E}" destId="{600E2C74-A171-4239-8E74-706D63EA01EE}" srcOrd="1" destOrd="0" parTransId="{C57E0E1A-9CE9-4327-BD74-05561D3DCE2B}" sibTransId="{5329430B-8177-4BC8-B236-76C846F05187}"/>
    <dgm:cxn modelId="{F22FA534-C412-4D35-9667-5B821BBF6CBC}" type="presParOf" srcId="{50A042F5-AD3D-494F-9B84-DCBE4AF9B7A9}" destId="{9103214E-3570-4F38-9106-5D973B795116}" srcOrd="0" destOrd="0" presId="urn:microsoft.com/office/officeart/2005/8/layout/vList2"/>
    <dgm:cxn modelId="{D0C679CD-86F8-4ECB-A5B5-746DE8224EA4}" type="presParOf" srcId="{50A042F5-AD3D-494F-9B84-DCBE4AF9B7A9}" destId="{2D84283A-94E3-45DE-B1CF-C3B24236C1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4F18DA-DE8E-44BC-91E7-0F90B60402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37FED-8076-450A-A07C-F59B8CAA941E}">
      <dgm:prSet/>
      <dgm:spPr>
        <a:solidFill>
          <a:schemeClr val="accent6"/>
        </a:solidFill>
      </dgm:spPr>
      <dgm:t>
        <a:bodyPr/>
        <a:lstStyle/>
        <a:p>
          <a:r>
            <a:rPr lang="en-US" dirty="0" err="1"/>
            <a:t>Elementos</a:t>
          </a:r>
          <a:endParaRPr lang="en-US" dirty="0"/>
        </a:p>
      </dgm:t>
    </dgm:pt>
    <dgm:pt modelId="{CB0EF70D-1CE3-46BB-BC7F-B927E334CDAE}" type="parTrans" cxnId="{30D02CD9-4201-4CC7-B15F-7B2465E7B9E9}">
      <dgm:prSet/>
      <dgm:spPr/>
      <dgm:t>
        <a:bodyPr/>
        <a:lstStyle/>
        <a:p>
          <a:endParaRPr lang="en-US"/>
        </a:p>
      </dgm:t>
    </dgm:pt>
    <dgm:pt modelId="{9A33DDF9-2BDC-4460-9ADD-BEDDF69887FA}" type="sibTrans" cxnId="{30D02CD9-4201-4CC7-B15F-7B2465E7B9E9}">
      <dgm:prSet/>
      <dgm:spPr/>
      <dgm:t>
        <a:bodyPr/>
        <a:lstStyle/>
        <a:p>
          <a:endParaRPr lang="en-US"/>
        </a:p>
      </dgm:t>
    </dgm:pt>
    <dgm:pt modelId="{2D77AF2D-89D9-4BDF-BE4F-FEBBE254898C}">
      <dgm:prSet/>
      <dgm:spPr>
        <a:blipFill>
          <a:blip xmlns:r="http://schemas.openxmlformats.org/officeDocument/2006/relationships" r:embed="rId1"/>
          <a:stretch>
            <a:fillRect l="-1089" t="-4155" b="-5540"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A857409F-3CC2-44B3-8D79-E022A21A0BA6}" type="parTrans" cxnId="{CB07F80B-0596-4E6A-94CB-EC226AC433E6}">
      <dgm:prSet/>
      <dgm:spPr/>
      <dgm:t>
        <a:bodyPr/>
        <a:lstStyle/>
        <a:p>
          <a:endParaRPr lang="en-US"/>
        </a:p>
      </dgm:t>
    </dgm:pt>
    <dgm:pt modelId="{D2A30601-C4B0-4FB4-A00A-EA4EFE008EA6}" type="sibTrans" cxnId="{CB07F80B-0596-4E6A-94CB-EC226AC433E6}">
      <dgm:prSet/>
      <dgm:spPr/>
      <dgm:t>
        <a:bodyPr/>
        <a:lstStyle/>
        <a:p>
          <a:endParaRPr lang="en-US"/>
        </a:p>
      </dgm:t>
    </dgm:pt>
    <dgm:pt modelId="{600E2C74-A171-4239-8E74-706D63EA01EE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C57E0E1A-9CE9-4327-BD74-05561D3DCE2B}" type="parTrans" cxnId="{1491C3F0-4190-46AA-A3E3-B00169B5E847}">
      <dgm:prSet/>
      <dgm:spPr/>
      <dgm:t>
        <a:bodyPr/>
        <a:lstStyle/>
        <a:p>
          <a:endParaRPr lang="es-CO"/>
        </a:p>
      </dgm:t>
    </dgm:pt>
    <dgm:pt modelId="{5329430B-8177-4BC8-B236-76C846F05187}" type="sibTrans" cxnId="{1491C3F0-4190-46AA-A3E3-B00169B5E847}">
      <dgm:prSet/>
      <dgm:spPr/>
      <dgm:t>
        <a:bodyPr/>
        <a:lstStyle/>
        <a:p>
          <a:endParaRPr lang="es-CO"/>
        </a:p>
      </dgm:t>
    </dgm:pt>
    <dgm:pt modelId="{C1695CD3-A30D-4698-8BDC-ED79D898BBDE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514BAD04-BC40-4E04-AB46-1F5F8CAAAE32}" type="parTrans" cxnId="{C2C2A250-DD52-4CB5-BAAF-86F550BAE571}">
      <dgm:prSet/>
      <dgm:spPr/>
      <dgm:t>
        <a:bodyPr/>
        <a:lstStyle/>
        <a:p>
          <a:endParaRPr lang="es-CO"/>
        </a:p>
      </dgm:t>
    </dgm:pt>
    <dgm:pt modelId="{12924F8A-A5E5-4821-8BA4-2496A9AEF215}" type="sibTrans" cxnId="{C2C2A250-DD52-4CB5-BAAF-86F550BAE571}">
      <dgm:prSet/>
      <dgm:spPr/>
      <dgm:t>
        <a:bodyPr/>
        <a:lstStyle/>
        <a:p>
          <a:endParaRPr lang="es-CO"/>
        </a:p>
      </dgm:t>
    </dgm:pt>
    <dgm:pt modelId="{ECA98119-E4BE-43DA-8964-1E236D61E797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418C139D-7359-49F4-8F10-56ECD1A92D6D}" type="parTrans" cxnId="{011942E3-3F01-48E6-AB96-27EC9A7106A8}">
      <dgm:prSet/>
      <dgm:spPr/>
      <dgm:t>
        <a:bodyPr/>
        <a:lstStyle/>
        <a:p>
          <a:endParaRPr lang="es-CO"/>
        </a:p>
      </dgm:t>
    </dgm:pt>
    <dgm:pt modelId="{4DC95ED1-B44D-40BB-8FD8-B1D14A9A858F}" type="sibTrans" cxnId="{011942E3-3F01-48E6-AB96-27EC9A7106A8}">
      <dgm:prSet/>
      <dgm:spPr/>
      <dgm:t>
        <a:bodyPr/>
        <a:lstStyle/>
        <a:p>
          <a:endParaRPr lang="es-CO"/>
        </a:p>
      </dgm:t>
    </dgm:pt>
    <dgm:pt modelId="{AE74D07C-6CAC-425F-BA61-9751C72F25FE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F7745FEC-4F99-4648-B100-B5F249E3DDBA}" type="parTrans" cxnId="{F9AEE8C8-8EE4-43E5-86DC-457136E9208C}">
      <dgm:prSet/>
      <dgm:spPr/>
      <dgm:t>
        <a:bodyPr/>
        <a:lstStyle/>
        <a:p>
          <a:endParaRPr lang="es-CO"/>
        </a:p>
      </dgm:t>
    </dgm:pt>
    <dgm:pt modelId="{76C5B0CD-6800-4786-BBAC-F270BAC35E3D}" type="sibTrans" cxnId="{F9AEE8C8-8EE4-43E5-86DC-457136E9208C}">
      <dgm:prSet/>
      <dgm:spPr/>
      <dgm:t>
        <a:bodyPr/>
        <a:lstStyle/>
        <a:p>
          <a:endParaRPr lang="es-CO"/>
        </a:p>
      </dgm:t>
    </dgm:pt>
    <dgm:pt modelId="{50A042F5-AD3D-494F-9B84-DCBE4AF9B7A9}" type="pres">
      <dgm:prSet presAssocID="{C34F18DA-DE8E-44BC-91E7-0F90B60402F2}" presName="linear" presStyleCnt="0">
        <dgm:presLayoutVars>
          <dgm:animLvl val="lvl"/>
          <dgm:resizeHandles val="exact"/>
        </dgm:presLayoutVars>
      </dgm:prSet>
      <dgm:spPr/>
    </dgm:pt>
    <dgm:pt modelId="{9103214E-3570-4F38-9106-5D973B795116}" type="pres">
      <dgm:prSet presAssocID="{63B37FED-8076-450A-A07C-F59B8CAA941E}" presName="parentText" presStyleLbl="node1" presStyleIdx="0" presStyleCnt="1" custLinFactNeighborX="4286" custLinFactNeighborY="-2972">
        <dgm:presLayoutVars>
          <dgm:chMax val="0"/>
          <dgm:bulletEnabled val="1"/>
        </dgm:presLayoutVars>
      </dgm:prSet>
      <dgm:spPr/>
    </dgm:pt>
    <dgm:pt modelId="{2D84283A-94E3-45DE-B1CF-C3B24236C111}" type="pres">
      <dgm:prSet presAssocID="{63B37FED-8076-450A-A07C-F59B8CAA941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7B05E0B-DAC6-44FB-9989-FF263EB537F2}" type="presOf" srcId="{AE74D07C-6CAC-425F-BA61-9751C72F25FE}" destId="{2D84283A-94E3-45DE-B1CF-C3B24236C111}" srcOrd="0" destOrd="4" presId="urn:microsoft.com/office/officeart/2005/8/layout/vList2"/>
    <dgm:cxn modelId="{CB07F80B-0596-4E6A-94CB-EC226AC433E6}" srcId="{63B37FED-8076-450A-A07C-F59B8CAA941E}" destId="{2D77AF2D-89D9-4BDF-BE4F-FEBBE254898C}" srcOrd="0" destOrd="0" parTransId="{A857409F-3CC2-44B3-8D79-E022A21A0BA6}" sibTransId="{D2A30601-C4B0-4FB4-A00A-EA4EFE008EA6}"/>
    <dgm:cxn modelId="{E41BBB11-7D4C-412C-8415-046DDBA936B4}" type="presOf" srcId="{C34F18DA-DE8E-44BC-91E7-0F90B60402F2}" destId="{50A042F5-AD3D-494F-9B84-DCBE4AF9B7A9}" srcOrd="0" destOrd="0" presId="urn:microsoft.com/office/officeart/2005/8/layout/vList2"/>
    <dgm:cxn modelId="{6AD4DE15-CDFD-4BA5-8A9C-F7C3BA6731BF}" type="presOf" srcId="{C1695CD3-A30D-4698-8BDC-ED79D898BBDE}" destId="{2D84283A-94E3-45DE-B1CF-C3B24236C111}" srcOrd="0" destOrd="2" presId="urn:microsoft.com/office/officeart/2005/8/layout/vList2"/>
    <dgm:cxn modelId="{174B053C-55A7-4637-BC98-30FA2DC52FD1}" type="presOf" srcId="{63B37FED-8076-450A-A07C-F59B8CAA941E}" destId="{9103214E-3570-4F38-9106-5D973B795116}" srcOrd="0" destOrd="0" presId="urn:microsoft.com/office/officeart/2005/8/layout/vList2"/>
    <dgm:cxn modelId="{D73C4641-9A02-4BFC-8BCF-F2DE87282FB3}" type="presOf" srcId="{600E2C74-A171-4239-8E74-706D63EA01EE}" destId="{2D84283A-94E3-45DE-B1CF-C3B24236C111}" srcOrd="0" destOrd="1" presId="urn:microsoft.com/office/officeart/2005/8/layout/vList2"/>
    <dgm:cxn modelId="{40F56163-833C-4624-BDA0-F68D3389C4E8}" type="presOf" srcId="{ECA98119-E4BE-43DA-8964-1E236D61E797}" destId="{2D84283A-94E3-45DE-B1CF-C3B24236C111}" srcOrd="0" destOrd="3" presId="urn:microsoft.com/office/officeart/2005/8/layout/vList2"/>
    <dgm:cxn modelId="{C2C2A250-DD52-4CB5-BAAF-86F550BAE571}" srcId="{63B37FED-8076-450A-A07C-F59B8CAA941E}" destId="{C1695CD3-A30D-4698-8BDC-ED79D898BBDE}" srcOrd="2" destOrd="0" parTransId="{514BAD04-BC40-4E04-AB46-1F5F8CAAAE32}" sibTransId="{12924F8A-A5E5-4821-8BA4-2496A9AEF215}"/>
    <dgm:cxn modelId="{87833D91-8F63-4816-9424-A571278037F7}" type="presOf" srcId="{2D77AF2D-89D9-4BDF-BE4F-FEBBE254898C}" destId="{2D84283A-94E3-45DE-B1CF-C3B24236C111}" srcOrd="0" destOrd="0" presId="urn:microsoft.com/office/officeart/2005/8/layout/vList2"/>
    <dgm:cxn modelId="{F9AEE8C8-8EE4-43E5-86DC-457136E9208C}" srcId="{63B37FED-8076-450A-A07C-F59B8CAA941E}" destId="{AE74D07C-6CAC-425F-BA61-9751C72F25FE}" srcOrd="4" destOrd="0" parTransId="{F7745FEC-4F99-4648-B100-B5F249E3DDBA}" sibTransId="{76C5B0CD-6800-4786-BBAC-F270BAC35E3D}"/>
    <dgm:cxn modelId="{30D02CD9-4201-4CC7-B15F-7B2465E7B9E9}" srcId="{C34F18DA-DE8E-44BC-91E7-0F90B60402F2}" destId="{63B37FED-8076-450A-A07C-F59B8CAA941E}" srcOrd="0" destOrd="0" parTransId="{CB0EF70D-1CE3-46BB-BC7F-B927E334CDAE}" sibTransId="{9A33DDF9-2BDC-4460-9ADD-BEDDF69887FA}"/>
    <dgm:cxn modelId="{011942E3-3F01-48E6-AB96-27EC9A7106A8}" srcId="{63B37FED-8076-450A-A07C-F59B8CAA941E}" destId="{ECA98119-E4BE-43DA-8964-1E236D61E797}" srcOrd="3" destOrd="0" parTransId="{418C139D-7359-49F4-8F10-56ECD1A92D6D}" sibTransId="{4DC95ED1-B44D-40BB-8FD8-B1D14A9A858F}"/>
    <dgm:cxn modelId="{1491C3F0-4190-46AA-A3E3-B00169B5E847}" srcId="{63B37FED-8076-450A-A07C-F59B8CAA941E}" destId="{600E2C74-A171-4239-8E74-706D63EA01EE}" srcOrd="1" destOrd="0" parTransId="{C57E0E1A-9CE9-4327-BD74-05561D3DCE2B}" sibTransId="{5329430B-8177-4BC8-B236-76C846F05187}"/>
    <dgm:cxn modelId="{F22FA534-C412-4D35-9667-5B821BBF6CBC}" type="presParOf" srcId="{50A042F5-AD3D-494F-9B84-DCBE4AF9B7A9}" destId="{9103214E-3570-4F38-9106-5D973B795116}" srcOrd="0" destOrd="0" presId="urn:microsoft.com/office/officeart/2005/8/layout/vList2"/>
    <dgm:cxn modelId="{D0C679CD-86F8-4ECB-A5B5-746DE8224EA4}" type="presParOf" srcId="{50A042F5-AD3D-494F-9B84-DCBE4AF9B7A9}" destId="{2D84283A-94E3-45DE-B1CF-C3B24236C1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4F18DA-DE8E-44BC-91E7-0F90B60402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37FED-8076-450A-A07C-F59B8CAA941E}">
      <dgm:prSet/>
      <dgm:spPr>
        <a:solidFill>
          <a:schemeClr val="accent6"/>
        </a:solidFill>
      </dgm:spPr>
      <dgm:t>
        <a:bodyPr/>
        <a:lstStyle/>
        <a:p>
          <a:r>
            <a:rPr lang="es-ES" b="1" dirty="0"/>
            <a:t>Componentes</a:t>
          </a:r>
          <a:endParaRPr lang="en-US" dirty="0"/>
        </a:p>
      </dgm:t>
    </dgm:pt>
    <dgm:pt modelId="{CB0EF70D-1CE3-46BB-BC7F-B927E334CDAE}" type="parTrans" cxnId="{30D02CD9-4201-4CC7-B15F-7B2465E7B9E9}">
      <dgm:prSet/>
      <dgm:spPr/>
      <dgm:t>
        <a:bodyPr/>
        <a:lstStyle/>
        <a:p>
          <a:endParaRPr lang="en-US"/>
        </a:p>
      </dgm:t>
    </dgm:pt>
    <dgm:pt modelId="{9A33DDF9-2BDC-4460-9ADD-BEDDF69887FA}" type="sibTrans" cxnId="{30D02CD9-4201-4CC7-B15F-7B2465E7B9E9}">
      <dgm:prSet/>
      <dgm:spPr/>
      <dgm:t>
        <a:bodyPr/>
        <a:lstStyle/>
        <a:p>
          <a:endParaRPr lang="en-US"/>
        </a:p>
      </dgm:t>
    </dgm:pt>
    <dgm:pt modelId="{2D77AF2D-89D9-4BDF-BE4F-FEBBE254898C}">
      <dgm:prSet/>
      <dgm:spPr/>
      <dgm:t>
        <a:bodyPr/>
        <a:lstStyle/>
        <a:p>
          <a:r>
            <a:rPr lang="es-CO" b="0" dirty="0"/>
            <a:t>Sensor LM35, por cada grado centígrado aumenta 10mV de manera lineal</a:t>
          </a:r>
          <a:endParaRPr lang="en-US" b="0" dirty="0"/>
        </a:p>
      </dgm:t>
    </dgm:pt>
    <dgm:pt modelId="{A857409F-3CC2-44B3-8D79-E022A21A0BA6}" type="parTrans" cxnId="{CB07F80B-0596-4E6A-94CB-EC226AC433E6}">
      <dgm:prSet/>
      <dgm:spPr/>
      <dgm:t>
        <a:bodyPr/>
        <a:lstStyle/>
        <a:p>
          <a:endParaRPr lang="en-US"/>
        </a:p>
      </dgm:t>
    </dgm:pt>
    <dgm:pt modelId="{D2A30601-C4B0-4FB4-A00A-EA4EFE008EA6}" type="sibTrans" cxnId="{CB07F80B-0596-4E6A-94CB-EC226AC433E6}">
      <dgm:prSet/>
      <dgm:spPr/>
      <dgm:t>
        <a:bodyPr/>
        <a:lstStyle/>
        <a:p>
          <a:endParaRPr lang="en-US"/>
        </a:p>
      </dgm:t>
    </dgm:pt>
    <dgm:pt modelId="{9BC5E50C-ACFF-41E1-9ADF-6273717CE2B8}">
      <dgm:prSet/>
      <dgm:spPr/>
      <dgm:t>
        <a:bodyPr/>
        <a:lstStyle/>
        <a:p>
          <a:r>
            <a:rPr lang="es-MX" b="0" dirty="0"/>
            <a:t>Amplificador LM324</a:t>
          </a:r>
          <a:endParaRPr lang="es-CO" b="0" dirty="0"/>
        </a:p>
      </dgm:t>
    </dgm:pt>
    <dgm:pt modelId="{7AC5EDCC-C515-48E9-9734-90E8BB369EED}" type="parTrans" cxnId="{C8E0692E-98C0-4790-A430-94A729AEDB1A}">
      <dgm:prSet/>
      <dgm:spPr/>
      <dgm:t>
        <a:bodyPr/>
        <a:lstStyle/>
        <a:p>
          <a:endParaRPr lang="es-CO"/>
        </a:p>
      </dgm:t>
    </dgm:pt>
    <dgm:pt modelId="{4CA34017-7B93-49E4-B6C2-290BB0F34E9A}" type="sibTrans" cxnId="{C8E0692E-98C0-4790-A430-94A729AEDB1A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>
      <mc:Choice xmlns:a14="http://schemas.microsoft.com/office/drawing/2010/main" Requires="a14">
        <dgm:pt modelId="{7038302C-00AC-4351-A19D-C9968B41F3E3}">
          <dgm:prSet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 (1+</m:t>
                    </m:r>
                    <m:f>
                      <m:f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m:oMathPara>
              </a14:m>
              <a:endParaRPr lang="es-CO" b="0" dirty="0"/>
            </a:p>
          </dgm:t>
        </dgm:pt>
      </mc:Choice>
      <mc:Fallback>
        <dgm:pt modelId="{7038302C-00AC-4351-A19D-C9968B41F3E3}">
          <dgm:prSet/>
          <dgm:spPr/>
          <dgm:t>
            <a:bodyPr/>
            <a:lstStyle/>
            <a:p>
              <a:r>
                <a:rPr lang="es-CO" b="0" i="0" dirty="0">
                  <a:latin typeface="Cambria Math" panose="02040503050406030204" pitchFamily="18" charset="0"/>
                </a:rPr>
                <a:t>𝑉_𝑜𝑢𝑡=𝑉_𝑖𝑛  (1+𝑅_𝑓/𝑅_𝑔   )</a:t>
              </a:r>
              <a:endParaRPr lang="es-CO" b="0" dirty="0"/>
            </a:p>
          </dgm:t>
        </dgm:pt>
      </mc:Fallback>
    </mc:AlternateContent>
    <dgm:pt modelId="{33609283-8C9C-42AC-A3F9-EDC347BA3D22}" type="parTrans" cxnId="{D9229D24-B6FA-489A-AC97-A778427366FE}">
      <dgm:prSet/>
      <dgm:spPr/>
      <dgm:t>
        <a:bodyPr/>
        <a:lstStyle/>
        <a:p>
          <a:endParaRPr lang="es-CO"/>
        </a:p>
      </dgm:t>
    </dgm:pt>
    <dgm:pt modelId="{A967280D-2764-4920-9B90-579E484AD84C}" type="sibTrans" cxnId="{D9229D24-B6FA-489A-AC97-A778427366FE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>
      <mc:Choice xmlns:a14="http://schemas.microsoft.com/office/drawing/2010/main" Requires="a14">
        <dgm:pt modelId="{1FE9BD7A-16A6-40C9-AB4E-E1E14DB75C23}">
          <dgm:prSet/>
          <dgm:spPr/>
          <dgm:t>
            <a:bodyPr/>
            <a:lstStyle/>
            <a:p>
              <a:r>
                <a:rPr lang="es-MX" b="0" dirty="0"/>
                <a:t>Calculamos el valor de </a:t>
              </a:r>
              <a14:m>
                <m:oMath xmlns:m="http://schemas.openxmlformats.org/officeDocument/2006/math">
                  <m:sSub>
                    <m:sSubPr>
                      <m:ctrlPr>
                        <a:rPr lang="es-CO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MX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s-MX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</m:sub>
                  </m:sSub>
                  <m:r>
                    <a:rPr lang="es-MX" b="0" i="1" dirty="0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s-MX" b="0" dirty="0"/>
                <a:t>y </a:t>
              </a:r>
              <a14:m>
                <m:oMath xmlns:m="http://schemas.openxmlformats.org/officeDocument/2006/math">
                  <m:sSub>
                    <m:sSubPr>
                      <m:ctrlPr>
                        <a:rPr lang="es-CO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MX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s-MX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</m:sub>
                  </m:sSub>
                </m:oMath>
              </a14:m>
              <a:r>
                <a:rPr lang="es-MX" b="0" dirty="0"/>
                <a:t> de tal manera que la ganancia sea de 10 veces la entrada, para ello obtuvimos los siguientes valores</a:t>
              </a:r>
              <a:endParaRPr lang="es-CO" b="0" dirty="0"/>
            </a:p>
          </dgm:t>
        </dgm:pt>
      </mc:Choice>
      <mc:Fallback>
        <dgm:pt modelId="{1FE9BD7A-16A6-40C9-AB4E-E1E14DB75C23}">
          <dgm:prSet/>
          <dgm:spPr/>
          <dgm:t>
            <a:bodyPr/>
            <a:lstStyle/>
            <a:p>
              <a:r>
                <a:rPr lang="es-MX" b="0" dirty="0"/>
                <a:t>Calculamos el valor de </a:t>
              </a:r>
              <a:r>
                <a:rPr lang="es-MX" b="0" i="0" dirty="0">
                  <a:latin typeface="Cambria Math" panose="02040503050406030204" pitchFamily="18" charset="0"/>
                </a:rPr>
                <a:t>𝑅</a:t>
              </a:r>
              <a:r>
                <a:rPr lang="es-CO" b="0" i="0" dirty="0">
                  <a:latin typeface="Cambria Math" panose="02040503050406030204" pitchFamily="18" charset="0"/>
                </a:rPr>
                <a:t>_</a:t>
              </a:r>
              <a:r>
                <a:rPr lang="es-MX" b="0" i="0" dirty="0">
                  <a:latin typeface="Cambria Math" panose="02040503050406030204" pitchFamily="18" charset="0"/>
                </a:rPr>
                <a:t>𝑓  </a:t>
              </a:r>
              <a:r>
                <a:rPr lang="es-MX" b="0" dirty="0"/>
                <a:t>y </a:t>
              </a:r>
              <a:r>
                <a:rPr lang="es-MX" b="0" i="0" dirty="0">
                  <a:latin typeface="Cambria Math" panose="02040503050406030204" pitchFamily="18" charset="0"/>
                </a:rPr>
                <a:t>𝑅</a:t>
              </a:r>
              <a:r>
                <a:rPr lang="es-CO" b="0" i="0" dirty="0">
                  <a:latin typeface="Cambria Math" panose="02040503050406030204" pitchFamily="18" charset="0"/>
                </a:rPr>
                <a:t>_</a:t>
              </a:r>
              <a:r>
                <a:rPr lang="es-MX" b="0" i="0" dirty="0">
                  <a:latin typeface="Cambria Math" panose="02040503050406030204" pitchFamily="18" charset="0"/>
                </a:rPr>
                <a:t>𝑔</a:t>
              </a:r>
              <a:r>
                <a:rPr lang="es-MX" b="0" dirty="0"/>
                <a:t> de tal manera que la ganancia sea de 10 veces la entrada, para ello obtuvimos los siguientes valores</a:t>
              </a:r>
              <a:endParaRPr lang="es-CO" b="0" dirty="0"/>
            </a:p>
          </dgm:t>
        </dgm:pt>
      </mc:Fallback>
    </mc:AlternateContent>
    <dgm:pt modelId="{35D4108B-2B60-45F1-ADD0-1D31886623E8}" type="parTrans" cxnId="{2BD66638-7617-409C-967D-133F60084383}">
      <dgm:prSet/>
      <dgm:spPr/>
      <dgm:t>
        <a:bodyPr/>
        <a:lstStyle/>
        <a:p>
          <a:endParaRPr lang="es-CO"/>
        </a:p>
      </dgm:t>
    </dgm:pt>
    <dgm:pt modelId="{1E5CC329-463A-4839-B62F-6C792C534001}" type="sibTrans" cxnId="{2BD66638-7617-409C-967D-133F60084383}">
      <dgm:prSet/>
      <dgm:spPr/>
      <dgm:t>
        <a:bodyPr/>
        <a:lstStyle/>
        <a:p>
          <a:endParaRPr lang="es-CO"/>
        </a:p>
      </dgm:t>
    </dgm:pt>
    <dgm:pt modelId="{50A042F5-AD3D-494F-9B84-DCBE4AF9B7A9}" type="pres">
      <dgm:prSet presAssocID="{C34F18DA-DE8E-44BC-91E7-0F90B60402F2}" presName="linear" presStyleCnt="0">
        <dgm:presLayoutVars>
          <dgm:animLvl val="lvl"/>
          <dgm:resizeHandles val="exact"/>
        </dgm:presLayoutVars>
      </dgm:prSet>
      <dgm:spPr/>
    </dgm:pt>
    <dgm:pt modelId="{9103214E-3570-4F38-9106-5D973B795116}" type="pres">
      <dgm:prSet presAssocID="{63B37FED-8076-450A-A07C-F59B8CAA941E}" presName="parentText" presStyleLbl="node1" presStyleIdx="0" presStyleCnt="1" custLinFactNeighborX="0" custLinFactNeighborY="-9831">
        <dgm:presLayoutVars>
          <dgm:chMax val="0"/>
          <dgm:bulletEnabled val="1"/>
        </dgm:presLayoutVars>
      </dgm:prSet>
      <dgm:spPr/>
    </dgm:pt>
    <dgm:pt modelId="{2D84283A-94E3-45DE-B1CF-C3B24236C111}" type="pres">
      <dgm:prSet presAssocID="{63B37FED-8076-450A-A07C-F59B8CAA941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927CC0B-D647-4163-8768-EC0A3EC57964}" type="presOf" srcId="{7038302C-00AC-4351-A19D-C9968B41F3E3}" destId="{2D84283A-94E3-45DE-B1CF-C3B24236C111}" srcOrd="0" destOrd="2" presId="urn:microsoft.com/office/officeart/2005/8/layout/vList2"/>
    <dgm:cxn modelId="{CB07F80B-0596-4E6A-94CB-EC226AC433E6}" srcId="{63B37FED-8076-450A-A07C-F59B8CAA941E}" destId="{2D77AF2D-89D9-4BDF-BE4F-FEBBE254898C}" srcOrd="0" destOrd="0" parTransId="{A857409F-3CC2-44B3-8D79-E022A21A0BA6}" sibTransId="{D2A30601-C4B0-4FB4-A00A-EA4EFE008EA6}"/>
    <dgm:cxn modelId="{E41BBB11-7D4C-412C-8415-046DDBA936B4}" type="presOf" srcId="{C34F18DA-DE8E-44BC-91E7-0F90B60402F2}" destId="{50A042F5-AD3D-494F-9B84-DCBE4AF9B7A9}" srcOrd="0" destOrd="0" presId="urn:microsoft.com/office/officeart/2005/8/layout/vList2"/>
    <dgm:cxn modelId="{D9229D24-B6FA-489A-AC97-A778427366FE}" srcId="{63B37FED-8076-450A-A07C-F59B8CAA941E}" destId="{7038302C-00AC-4351-A19D-C9968B41F3E3}" srcOrd="2" destOrd="0" parTransId="{33609283-8C9C-42AC-A3F9-EDC347BA3D22}" sibTransId="{A967280D-2764-4920-9B90-579E484AD84C}"/>
    <dgm:cxn modelId="{C8E0692E-98C0-4790-A430-94A729AEDB1A}" srcId="{63B37FED-8076-450A-A07C-F59B8CAA941E}" destId="{9BC5E50C-ACFF-41E1-9ADF-6273717CE2B8}" srcOrd="1" destOrd="0" parTransId="{7AC5EDCC-C515-48E9-9734-90E8BB369EED}" sibTransId="{4CA34017-7B93-49E4-B6C2-290BB0F34E9A}"/>
    <dgm:cxn modelId="{85AAE333-1D0B-4804-9EB8-4AE09A167A18}" type="presOf" srcId="{9BC5E50C-ACFF-41E1-9ADF-6273717CE2B8}" destId="{2D84283A-94E3-45DE-B1CF-C3B24236C111}" srcOrd="0" destOrd="1" presId="urn:microsoft.com/office/officeart/2005/8/layout/vList2"/>
    <dgm:cxn modelId="{2BD66638-7617-409C-967D-133F60084383}" srcId="{63B37FED-8076-450A-A07C-F59B8CAA941E}" destId="{1FE9BD7A-16A6-40C9-AB4E-E1E14DB75C23}" srcOrd="3" destOrd="0" parTransId="{35D4108B-2B60-45F1-ADD0-1D31886623E8}" sibTransId="{1E5CC329-463A-4839-B62F-6C792C534001}"/>
    <dgm:cxn modelId="{CC348639-4710-4346-A5E5-D19CBC09BEF0}" type="presOf" srcId="{1FE9BD7A-16A6-40C9-AB4E-E1E14DB75C23}" destId="{2D84283A-94E3-45DE-B1CF-C3B24236C111}" srcOrd="0" destOrd="3" presId="urn:microsoft.com/office/officeart/2005/8/layout/vList2"/>
    <dgm:cxn modelId="{174B053C-55A7-4637-BC98-30FA2DC52FD1}" type="presOf" srcId="{63B37FED-8076-450A-A07C-F59B8CAA941E}" destId="{9103214E-3570-4F38-9106-5D973B795116}" srcOrd="0" destOrd="0" presId="urn:microsoft.com/office/officeart/2005/8/layout/vList2"/>
    <dgm:cxn modelId="{87833D91-8F63-4816-9424-A571278037F7}" type="presOf" srcId="{2D77AF2D-89D9-4BDF-BE4F-FEBBE254898C}" destId="{2D84283A-94E3-45DE-B1CF-C3B24236C111}" srcOrd="0" destOrd="0" presId="urn:microsoft.com/office/officeart/2005/8/layout/vList2"/>
    <dgm:cxn modelId="{30D02CD9-4201-4CC7-B15F-7B2465E7B9E9}" srcId="{C34F18DA-DE8E-44BC-91E7-0F90B60402F2}" destId="{63B37FED-8076-450A-A07C-F59B8CAA941E}" srcOrd="0" destOrd="0" parTransId="{CB0EF70D-1CE3-46BB-BC7F-B927E334CDAE}" sibTransId="{9A33DDF9-2BDC-4460-9ADD-BEDDF69887FA}"/>
    <dgm:cxn modelId="{F22FA534-C412-4D35-9667-5B821BBF6CBC}" type="presParOf" srcId="{50A042F5-AD3D-494F-9B84-DCBE4AF9B7A9}" destId="{9103214E-3570-4F38-9106-5D973B795116}" srcOrd="0" destOrd="0" presId="urn:microsoft.com/office/officeart/2005/8/layout/vList2"/>
    <dgm:cxn modelId="{D0C679CD-86F8-4ECB-A5B5-746DE8224EA4}" type="presParOf" srcId="{50A042F5-AD3D-494F-9B84-DCBE4AF9B7A9}" destId="{2D84283A-94E3-45DE-B1CF-C3B24236C1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4F18DA-DE8E-44BC-91E7-0F90B60402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37FED-8076-450A-A07C-F59B8CAA941E}">
      <dgm:prSet/>
      <dgm:spPr>
        <a:solidFill>
          <a:schemeClr val="accent6"/>
        </a:solidFill>
      </dgm:spPr>
      <dgm:t>
        <a:bodyPr/>
        <a:lstStyle/>
        <a:p>
          <a:r>
            <a:rPr lang="es-ES" b="1" dirty="0"/>
            <a:t>Componentes</a:t>
          </a:r>
          <a:endParaRPr lang="en-US" dirty="0"/>
        </a:p>
      </dgm:t>
    </dgm:pt>
    <dgm:pt modelId="{CB0EF70D-1CE3-46BB-BC7F-B927E334CDAE}" type="parTrans" cxnId="{30D02CD9-4201-4CC7-B15F-7B2465E7B9E9}">
      <dgm:prSet/>
      <dgm:spPr/>
      <dgm:t>
        <a:bodyPr/>
        <a:lstStyle/>
        <a:p>
          <a:endParaRPr lang="en-US"/>
        </a:p>
      </dgm:t>
    </dgm:pt>
    <dgm:pt modelId="{9A33DDF9-2BDC-4460-9ADD-BEDDF69887FA}" type="sibTrans" cxnId="{30D02CD9-4201-4CC7-B15F-7B2465E7B9E9}">
      <dgm:prSet/>
      <dgm:spPr/>
      <dgm:t>
        <a:bodyPr/>
        <a:lstStyle/>
        <a:p>
          <a:endParaRPr lang="en-US"/>
        </a:p>
      </dgm:t>
    </dgm:pt>
    <dgm:pt modelId="{2D77AF2D-89D9-4BDF-BE4F-FEBBE254898C}">
      <dgm:prSet/>
      <dgm:spPr>
        <a:blipFill>
          <a:blip xmlns:r="http://schemas.openxmlformats.org/officeDocument/2006/relationships" r:embed="rId1"/>
          <a:stretch>
            <a:fillRect t="-3500" b="-4000"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A857409F-3CC2-44B3-8D79-E022A21A0BA6}" type="parTrans" cxnId="{CB07F80B-0596-4E6A-94CB-EC226AC433E6}">
      <dgm:prSet/>
      <dgm:spPr/>
      <dgm:t>
        <a:bodyPr/>
        <a:lstStyle/>
        <a:p>
          <a:endParaRPr lang="en-US"/>
        </a:p>
      </dgm:t>
    </dgm:pt>
    <dgm:pt modelId="{D2A30601-C4B0-4FB4-A00A-EA4EFE008EA6}" type="sibTrans" cxnId="{CB07F80B-0596-4E6A-94CB-EC226AC433E6}">
      <dgm:prSet/>
      <dgm:spPr/>
      <dgm:t>
        <a:bodyPr/>
        <a:lstStyle/>
        <a:p>
          <a:endParaRPr lang="en-US"/>
        </a:p>
      </dgm:t>
    </dgm:pt>
    <dgm:pt modelId="{9BC5E50C-ACFF-41E1-9ADF-6273717CE2B8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7AC5EDCC-C515-48E9-9734-90E8BB369EED}" type="parTrans" cxnId="{C8E0692E-98C0-4790-A430-94A729AEDB1A}">
      <dgm:prSet/>
      <dgm:spPr/>
      <dgm:t>
        <a:bodyPr/>
        <a:lstStyle/>
        <a:p>
          <a:endParaRPr lang="es-CO"/>
        </a:p>
      </dgm:t>
    </dgm:pt>
    <dgm:pt modelId="{4CA34017-7B93-49E4-B6C2-290BB0F34E9A}" type="sibTrans" cxnId="{C8E0692E-98C0-4790-A430-94A729AEDB1A}">
      <dgm:prSet/>
      <dgm:spPr/>
      <dgm:t>
        <a:bodyPr/>
        <a:lstStyle/>
        <a:p>
          <a:endParaRPr lang="es-CO"/>
        </a:p>
      </dgm:t>
    </dgm:pt>
    <dgm:pt modelId="{7038302C-00AC-4351-A19D-C9968B41F3E3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33609283-8C9C-42AC-A3F9-EDC347BA3D22}" type="parTrans" cxnId="{D9229D24-B6FA-489A-AC97-A778427366FE}">
      <dgm:prSet/>
      <dgm:spPr/>
      <dgm:t>
        <a:bodyPr/>
        <a:lstStyle/>
        <a:p>
          <a:endParaRPr lang="es-CO"/>
        </a:p>
      </dgm:t>
    </dgm:pt>
    <dgm:pt modelId="{A967280D-2764-4920-9B90-579E484AD84C}" type="sibTrans" cxnId="{D9229D24-B6FA-489A-AC97-A778427366FE}">
      <dgm:prSet/>
      <dgm:spPr/>
      <dgm:t>
        <a:bodyPr/>
        <a:lstStyle/>
        <a:p>
          <a:endParaRPr lang="es-CO"/>
        </a:p>
      </dgm:t>
    </dgm:pt>
    <dgm:pt modelId="{1FE9BD7A-16A6-40C9-AB4E-E1E14DB75C23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35D4108B-2B60-45F1-ADD0-1D31886623E8}" type="parTrans" cxnId="{2BD66638-7617-409C-967D-133F60084383}">
      <dgm:prSet/>
      <dgm:spPr/>
      <dgm:t>
        <a:bodyPr/>
        <a:lstStyle/>
        <a:p>
          <a:endParaRPr lang="es-CO"/>
        </a:p>
      </dgm:t>
    </dgm:pt>
    <dgm:pt modelId="{1E5CC329-463A-4839-B62F-6C792C534001}" type="sibTrans" cxnId="{2BD66638-7617-409C-967D-133F60084383}">
      <dgm:prSet/>
      <dgm:spPr/>
      <dgm:t>
        <a:bodyPr/>
        <a:lstStyle/>
        <a:p>
          <a:endParaRPr lang="es-CO"/>
        </a:p>
      </dgm:t>
    </dgm:pt>
    <dgm:pt modelId="{50A042F5-AD3D-494F-9B84-DCBE4AF9B7A9}" type="pres">
      <dgm:prSet presAssocID="{C34F18DA-DE8E-44BC-91E7-0F90B60402F2}" presName="linear" presStyleCnt="0">
        <dgm:presLayoutVars>
          <dgm:animLvl val="lvl"/>
          <dgm:resizeHandles val="exact"/>
        </dgm:presLayoutVars>
      </dgm:prSet>
      <dgm:spPr/>
    </dgm:pt>
    <dgm:pt modelId="{9103214E-3570-4F38-9106-5D973B795116}" type="pres">
      <dgm:prSet presAssocID="{63B37FED-8076-450A-A07C-F59B8CAA941E}" presName="parentText" presStyleLbl="node1" presStyleIdx="0" presStyleCnt="1" custLinFactNeighborX="0" custLinFactNeighborY="-9831">
        <dgm:presLayoutVars>
          <dgm:chMax val="0"/>
          <dgm:bulletEnabled val="1"/>
        </dgm:presLayoutVars>
      </dgm:prSet>
      <dgm:spPr/>
    </dgm:pt>
    <dgm:pt modelId="{2D84283A-94E3-45DE-B1CF-C3B24236C111}" type="pres">
      <dgm:prSet presAssocID="{63B37FED-8076-450A-A07C-F59B8CAA941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927CC0B-D647-4163-8768-EC0A3EC57964}" type="presOf" srcId="{7038302C-00AC-4351-A19D-C9968B41F3E3}" destId="{2D84283A-94E3-45DE-B1CF-C3B24236C111}" srcOrd="0" destOrd="2" presId="urn:microsoft.com/office/officeart/2005/8/layout/vList2"/>
    <dgm:cxn modelId="{CB07F80B-0596-4E6A-94CB-EC226AC433E6}" srcId="{63B37FED-8076-450A-A07C-F59B8CAA941E}" destId="{2D77AF2D-89D9-4BDF-BE4F-FEBBE254898C}" srcOrd="0" destOrd="0" parTransId="{A857409F-3CC2-44B3-8D79-E022A21A0BA6}" sibTransId="{D2A30601-C4B0-4FB4-A00A-EA4EFE008EA6}"/>
    <dgm:cxn modelId="{E41BBB11-7D4C-412C-8415-046DDBA936B4}" type="presOf" srcId="{C34F18DA-DE8E-44BC-91E7-0F90B60402F2}" destId="{50A042F5-AD3D-494F-9B84-DCBE4AF9B7A9}" srcOrd="0" destOrd="0" presId="urn:microsoft.com/office/officeart/2005/8/layout/vList2"/>
    <dgm:cxn modelId="{D9229D24-B6FA-489A-AC97-A778427366FE}" srcId="{63B37FED-8076-450A-A07C-F59B8CAA941E}" destId="{7038302C-00AC-4351-A19D-C9968B41F3E3}" srcOrd="2" destOrd="0" parTransId="{33609283-8C9C-42AC-A3F9-EDC347BA3D22}" sibTransId="{A967280D-2764-4920-9B90-579E484AD84C}"/>
    <dgm:cxn modelId="{C8E0692E-98C0-4790-A430-94A729AEDB1A}" srcId="{63B37FED-8076-450A-A07C-F59B8CAA941E}" destId="{9BC5E50C-ACFF-41E1-9ADF-6273717CE2B8}" srcOrd="1" destOrd="0" parTransId="{7AC5EDCC-C515-48E9-9734-90E8BB369EED}" sibTransId="{4CA34017-7B93-49E4-B6C2-290BB0F34E9A}"/>
    <dgm:cxn modelId="{85AAE333-1D0B-4804-9EB8-4AE09A167A18}" type="presOf" srcId="{9BC5E50C-ACFF-41E1-9ADF-6273717CE2B8}" destId="{2D84283A-94E3-45DE-B1CF-C3B24236C111}" srcOrd="0" destOrd="1" presId="urn:microsoft.com/office/officeart/2005/8/layout/vList2"/>
    <dgm:cxn modelId="{2BD66638-7617-409C-967D-133F60084383}" srcId="{63B37FED-8076-450A-A07C-F59B8CAA941E}" destId="{1FE9BD7A-16A6-40C9-AB4E-E1E14DB75C23}" srcOrd="3" destOrd="0" parTransId="{35D4108B-2B60-45F1-ADD0-1D31886623E8}" sibTransId="{1E5CC329-463A-4839-B62F-6C792C534001}"/>
    <dgm:cxn modelId="{CC348639-4710-4346-A5E5-D19CBC09BEF0}" type="presOf" srcId="{1FE9BD7A-16A6-40C9-AB4E-E1E14DB75C23}" destId="{2D84283A-94E3-45DE-B1CF-C3B24236C111}" srcOrd="0" destOrd="3" presId="urn:microsoft.com/office/officeart/2005/8/layout/vList2"/>
    <dgm:cxn modelId="{174B053C-55A7-4637-BC98-30FA2DC52FD1}" type="presOf" srcId="{63B37FED-8076-450A-A07C-F59B8CAA941E}" destId="{9103214E-3570-4F38-9106-5D973B795116}" srcOrd="0" destOrd="0" presId="urn:microsoft.com/office/officeart/2005/8/layout/vList2"/>
    <dgm:cxn modelId="{87833D91-8F63-4816-9424-A571278037F7}" type="presOf" srcId="{2D77AF2D-89D9-4BDF-BE4F-FEBBE254898C}" destId="{2D84283A-94E3-45DE-B1CF-C3B24236C111}" srcOrd="0" destOrd="0" presId="urn:microsoft.com/office/officeart/2005/8/layout/vList2"/>
    <dgm:cxn modelId="{30D02CD9-4201-4CC7-B15F-7B2465E7B9E9}" srcId="{C34F18DA-DE8E-44BC-91E7-0F90B60402F2}" destId="{63B37FED-8076-450A-A07C-F59B8CAA941E}" srcOrd="0" destOrd="0" parTransId="{CB0EF70D-1CE3-46BB-BC7F-B927E334CDAE}" sibTransId="{9A33DDF9-2BDC-4460-9ADD-BEDDF69887FA}"/>
    <dgm:cxn modelId="{F22FA534-C412-4D35-9667-5B821BBF6CBC}" type="presParOf" srcId="{50A042F5-AD3D-494F-9B84-DCBE4AF9B7A9}" destId="{9103214E-3570-4F38-9106-5D973B795116}" srcOrd="0" destOrd="0" presId="urn:microsoft.com/office/officeart/2005/8/layout/vList2"/>
    <dgm:cxn modelId="{D0C679CD-86F8-4ECB-A5B5-746DE8224EA4}" type="presParOf" srcId="{50A042F5-AD3D-494F-9B84-DCBE4AF9B7A9}" destId="{2D84283A-94E3-45DE-B1CF-C3B24236C1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3214E-3570-4F38-9106-5D973B795116}">
      <dsp:nvSpPr>
        <dsp:cNvPr id="0" name=""/>
        <dsp:cNvSpPr/>
      </dsp:nvSpPr>
      <dsp:spPr>
        <a:xfrm>
          <a:off x="0" y="22395"/>
          <a:ext cx="3919380" cy="67158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Elementos</a:t>
          </a:r>
          <a:endParaRPr lang="en-US" sz="2800" kern="1200" dirty="0"/>
        </a:p>
      </dsp:txBody>
      <dsp:txXfrm>
        <a:off x="32784" y="55179"/>
        <a:ext cx="3853812" cy="606012"/>
      </dsp:txXfrm>
    </dsp:sp>
    <dsp:sp modelId="{2D84283A-94E3-45DE-B1CF-C3B24236C111}">
      <dsp:nvSpPr>
        <dsp:cNvPr id="0" name=""/>
        <dsp:cNvSpPr/>
      </dsp:nvSpPr>
      <dsp:spPr>
        <a:xfrm>
          <a:off x="0" y="759433"/>
          <a:ext cx="3919380" cy="2202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4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CO" sz="2200" b="0" kern="1200" dirty="0"/>
            <a:t>Sensor de temperatura LM35</a:t>
          </a:r>
          <a:endParaRPr lang="en-US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MX" sz="2200" b="0" kern="1200" dirty="0"/>
            <a:t>Amplificador LM324</a:t>
          </a:r>
          <a:endParaRPr lang="en-US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0" kern="1200" dirty="0"/>
            <a:t>Resistencias de </a:t>
          </a:r>
          <a14:m xmlns:a14="http://schemas.microsoft.com/office/drawing/2010/main">
            <m:oMath xmlns:m="http://schemas.openxmlformats.org/officeDocument/2006/math">
              <m:r>
                <a:rPr lang="es-CO" sz="2200" b="0" i="1" kern="1200" smtClean="0">
                  <a:latin typeface="Cambria Math" panose="02040503050406030204" pitchFamily="18" charset="0"/>
                </a:rPr>
                <m:t>10</m:t>
              </m:r>
              <m:r>
                <a:rPr lang="es-CO" sz="2200" b="0" i="1" kern="1200" smtClean="0">
                  <a:latin typeface="Cambria Math" panose="02040503050406030204" pitchFamily="18" charset="0"/>
                </a:rPr>
                <m:t>𝑘</m:t>
              </m:r>
              <m:r>
                <m:rPr>
                  <m:sty m:val="p"/>
                </m:rPr>
                <a:rPr lang="es-CO" sz="2200" b="0" i="0" kern="1200" smtClean="0">
                  <a:latin typeface="Cambria Math" panose="02040503050406030204" pitchFamily="18" charset="0"/>
                </a:rPr>
                <m:t>Ω</m:t>
              </m:r>
            </m:oMath>
          </a14:m>
          <a:endParaRPr lang="en-US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0" kern="1200" dirty="0" err="1"/>
            <a:t>Potenciometro</a:t>
          </a:r>
          <a:r>
            <a:rPr lang="en-US" sz="2200" b="0" kern="1200" dirty="0"/>
            <a:t> de </a:t>
          </a:r>
          <a14:m xmlns:a14="http://schemas.microsoft.com/office/drawing/2010/main">
            <m:oMath xmlns:m="http://schemas.openxmlformats.org/officeDocument/2006/math">
              <m:r>
                <a:rPr lang="es-CO" sz="2200" b="0" i="1" kern="1200" smtClean="0">
                  <a:latin typeface="Cambria Math" panose="02040503050406030204" pitchFamily="18" charset="0"/>
                </a:rPr>
                <m:t>10</m:t>
              </m:r>
              <m:r>
                <a:rPr lang="es-CO" sz="2200" b="0" i="1" kern="1200" smtClean="0">
                  <a:latin typeface="Cambria Math" panose="02040503050406030204" pitchFamily="18" charset="0"/>
                </a:rPr>
                <m:t>𝑘</m:t>
              </m:r>
              <m:r>
                <m:rPr>
                  <m:sty m:val="p"/>
                </m:rPr>
                <a:rPr lang="es-CO" sz="2200" b="0" i="0" kern="1200" smtClean="0">
                  <a:latin typeface="Cambria Math" panose="02040503050406030204" pitchFamily="18" charset="0"/>
                </a:rPr>
                <m:t>Ω</m:t>
              </m:r>
            </m:oMath>
          </a14:m>
          <a:endParaRPr lang="en-US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200" b="0" kern="1200" dirty="0" err="1"/>
            <a:t>Diodos</a:t>
          </a:r>
          <a:r>
            <a:rPr lang="en-US" sz="2200" b="0" kern="1200" dirty="0"/>
            <a:t> LED de color </a:t>
          </a:r>
          <a:r>
            <a:rPr lang="en-US" sz="2200" b="0" kern="1200" dirty="0" err="1"/>
            <a:t>azul</a:t>
          </a:r>
          <a:r>
            <a:rPr lang="en-US" sz="2200" b="0" kern="1200" dirty="0"/>
            <a:t>, </a:t>
          </a:r>
          <a:r>
            <a:rPr lang="en-US" sz="2200" b="0" kern="1200" dirty="0" err="1"/>
            <a:t>amarillo</a:t>
          </a:r>
          <a:r>
            <a:rPr lang="en-US" sz="2200" b="0" kern="1200" dirty="0"/>
            <a:t>, </a:t>
          </a:r>
          <a:r>
            <a:rPr lang="en-US" sz="2200" b="0" kern="1200" dirty="0" err="1"/>
            <a:t>verde</a:t>
          </a:r>
          <a:r>
            <a:rPr lang="en-US" sz="2200" b="0" kern="1200" dirty="0"/>
            <a:t>, rojo</a:t>
          </a:r>
        </a:p>
      </dsp:txBody>
      <dsp:txXfrm>
        <a:off x="0" y="759433"/>
        <a:ext cx="3919380" cy="220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3214E-3570-4F38-9106-5D973B795116}">
      <dsp:nvSpPr>
        <dsp:cNvPr id="0" name=""/>
        <dsp:cNvSpPr/>
      </dsp:nvSpPr>
      <dsp:spPr>
        <a:xfrm>
          <a:off x="0" y="0"/>
          <a:ext cx="8098535" cy="67158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Componentes</a:t>
          </a:r>
          <a:endParaRPr lang="en-US" sz="2800" kern="1200" dirty="0"/>
        </a:p>
      </dsp:txBody>
      <dsp:txXfrm>
        <a:off x="32784" y="32784"/>
        <a:ext cx="8032967" cy="606012"/>
      </dsp:txXfrm>
    </dsp:sp>
    <dsp:sp modelId="{2D84283A-94E3-45DE-B1CF-C3B24236C111}">
      <dsp:nvSpPr>
        <dsp:cNvPr id="0" name=""/>
        <dsp:cNvSpPr/>
      </dsp:nvSpPr>
      <dsp:spPr>
        <a:xfrm>
          <a:off x="0" y="798906"/>
          <a:ext cx="8098535" cy="243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12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2200" b="0" kern="1200" dirty="0"/>
            <a:t>Sensor LM35, por cada grado centígrado aumenta 10mV de manera lineal</a:t>
          </a:r>
          <a:endParaRPr lang="en-US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2200" b="0" kern="1200" dirty="0"/>
            <a:t>Amplificador LM324</a:t>
          </a:r>
          <a:endParaRPr lang="es-CO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22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CO" sz="2200" b="0" i="1" kern="1200" dirty="0" smtClean="0">
                      <a:latin typeface="Cambria Math" panose="02040503050406030204" pitchFamily="18" charset="0"/>
                    </a:rPr>
                    <m:t>𝑉</m:t>
                  </m:r>
                </m:e>
                <m:sub>
                  <m:r>
                    <a:rPr lang="es-CO" sz="2200" b="0" i="1" kern="1200" dirty="0" smtClean="0">
                      <a:latin typeface="Cambria Math" panose="02040503050406030204" pitchFamily="18" charset="0"/>
                    </a:rPr>
                    <m:t>𝑜𝑢𝑡</m:t>
                  </m:r>
                </m:sub>
              </m:sSub>
              <m:r>
                <a:rPr lang="es-CO" sz="2200" b="0" i="1" kern="1200" dirty="0" smtClean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s-CO" sz="22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CO" sz="2200" b="0" i="1" kern="1200" dirty="0" smtClean="0">
                      <a:latin typeface="Cambria Math" panose="02040503050406030204" pitchFamily="18" charset="0"/>
                    </a:rPr>
                    <m:t>𝑉</m:t>
                  </m:r>
                </m:e>
                <m:sub>
                  <m:r>
                    <a:rPr lang="es-CO" sz="2200" b="0" i="1" kern="1200" dirty="0" smtClean="0">
                      <a:latin typeface="Cambria Math" panose="02040503050406030204" pitchFamily="18" charset="0"/>
                    </a:rPr>
                    <m:t>𝑖𝑛</m:t>
                  </m:r>
                </m:sub>
              </m:sSub>
              <m:r>
                <a:rPr lang="es-CO" sz="2200" b="0" i="1" kern="1200" dirty="0" smtClean="0">
                  <a:latin typeface="Cambria Math" panose="02040503050406030204" pitchFamily="18" charset="0"/>
                </a:rPr>
                <m:t> (1+</m:t>
              </m:r>
              <m:f>
                <m:fPr>
                  <m:ctrlPr>
                    <a:rPr lang="es-CO" sz="2200" b="0" i="1" kern="1200" dirty="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  <m:t>𝑓</m:t>
                      </m:r>
                    </m:sub>
                  </m:sSub>
                </m:num>
                <m:den>
                  <m:sSub>
                    <m:sSubPr>
                      <m:ctrlP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  <m:t>𝑔</m:t>
                      </m:r>
                    </m:sub>
                  </m:sSub>
                </m:den>
              </m:f>
              <m:r>
                <a:rPr lang="es-CO" sz="2200" b="0" i="1" kern="1200" dirty="0" smtClean="0">
                  <a:latin typeface="Cambria Math" panose="02040503050406030204" pitchFamily="18" charset="0"/>
                </a:rPr>
                <m:t> )</m:t>
              </m:r>
            </m:oMath>
          </a14:m>
          <a:endParaRPr lang="es-CO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2200" b="0" kern="1200" dirty="0"/>
            <a:t>Calculamos el valor de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22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MX" sz="2200" b="0" i="1" kern="1200" dirty="0" smtClean="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s-MX" sz="2200" b="0" i="1" kern="1200" dirty="0" smtClean="0">
                      <a:latin typeface="Cambria Math" panose="02040503050406030204" pitchFamily="18" charset="0"/>
                    </a:rPr>
                    <m:t>𝑓</m:t>
                  </m:r>
                </m:sub>
              </m:sSub>
              <m:r>
                <a:rPr lang="es-MX" sz="2200" b="0" i="1" kern="1200" dirty="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s-MX" sz="2200" b="0" kern="1200" dirty="0"/>
            <a:t>y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22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MX" sz="2200" b="0" i="1" kern="1200" dirty="0" smtClean="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s-MX" sz="2200" b="0" i="1" kern="1200" dirty="0" smtClean="0">
                      <a:latin typeface="Cambria Math" panose="02040503050406030204" pitchFamily="18" charset="0"/>
                    </a:rPr>
                    <m:t>𝑔</m:t>
                  </m:r>
                </m:sub>
              </m:sSub>
            </m:oMath>
          </a14:m>
          <a:r>
            <a:rPr lang="es-MX" sz="2200" b="0" kern="1200" dirty="0"/>
            <a:t> de tal manera que la ganancia sea de 10 veces la entrada, para ello obtuvimos los siguientes valores</a:t>
          </a:r>
          <a:endParaRPr lang="es-CO" sz="2200" b="0" kern="1200" dirty="0"/>
        </a:p>
      </dsp:txBody>
      <dsp:txXfrm>
        <a:off x="0" y="798906"/>
        <a:ext cx="8098535" cy="243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829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945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224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797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054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6968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711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801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1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746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197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B7C0D-635D-4C73-A724-43B4BE33A87F}" type="datetimeFigureOut">
              <a:rPr lang="es-CO" smtClean="0"/>
              <a:t>7/08/2022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403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9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3BA7AC0-F356-4CC0-8D0C-053161F0A7F3}"/>
              </a:ext>
            </a:extLst>
          </p:cNvPr>
          <p:cNvSpPr/>
          <p:nvPr/>
        </p:nvSpPr>
        <p:spPr>
          <a:xfrm>
            <a:off x="0" y="2362201"/>
            <a:ext cx="12180888" cy="2133598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FB2239-79C4-4242-94AC-E5CFA35EF966}"/>
              </a:ext>
            </a:extLst>
          </p:cNvPr>
          <p:cNvSpPr txBox="1">
            <a:spLocks/>
          </p:cNvSpPr>
          <p:nvPr/>
        </p:nvSpPr>
        <p:spPr>
          <a:xfrm>
            <a:off x="1367418" y="2590801"/>
            <a:ext cx="5875089" cy="1533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Informe práctica 3</a:t>
            </a:r>
          </a:p>
          <a:p>
            <a:r>
              <a:rPr lang="es-ES" sz="2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Luis Fernando Torres  </a:t>
            </a:r>
          </a:p>
          <a:p>
            <a:r>
              <a:rPr lang="es-ES" sz="2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Andrés Felipe Rodríguez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11" y="2789576"/>
            <a:ext cx="3522904" cy="11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29347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Comparación de datos</a:t>
            </a:r>
            <a:endParaRPr lang="es-CO" sz="3200" b="1" dirty="0">
              <a:solidFill>
                <a:srgbClr val="0B6937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6D6DFF7-34DF-DCA7-5728-E25626A8BAB7}"/>
              </a:ext>
            </a:extLst>
          </p:cNvPr>
          <p:cNvSpPr txBox="1"/>
          <p:nvPr/>
        </p:nvSpPr>
        <p:spPr>
          <a:xfrm>
            <a:off x="3887266" y="4738417"/>
            <a:ext cx="549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Tabla x. </a:t>
            </a:r>
            <a:r>
              <a:rPr lang="es-CO" sz="1400" dirty="0"/>
              <a:t>Comparación de voltajes para encender LED en la alarma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07868CC-C3DE-A70D-162D-D84FACD8E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62" y="1822450"/>
            <a:ext cx="7026275" cy="272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5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95228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Conclusiones </a:t>
            </a:r>
            <a:endParaRPr lang="es-CO" sz="3200" b="1" dirty="0">
              <a:solidFill>
                <a:srgbClr val="8CC63E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8D825982-A298-BE5D-1528-89212B20CF3A}"/>
              </a:ext>
            </a:extLst>
          </p:cNvPr>
          <p:cNvSpPr txBox="1">
            <a:spLocks/>
          </p:cNvSpPr>
          <p:nvPr/>
        </p:nvSpPr>
        <p:spPr>
          <a:xfrm>
            <a:off x="1141413" y="1790903"/>
            <a:ext cx="10274733" cy="3958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Los LED necesitan una caída de voltaje adecuada (voltaje de umbral) según  según el color de cada LED para poder encender.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Para evitar daños hay que tener en cuenta el voltaje inverso. 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EL LM35 permite medir cambios en temperatura de forma que el voltaje en la salida de él varia.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La atenuación de luz en un LED permite evidenciar de manera visual y sencilla como es la descarga de un capacitor.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Los amplificadores operacionales son una herramienta muy útil cuando se necesita amplificar y comparar voltajes.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57802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3BA7AC0-F356-4CC0-8D0C-053161F0A7F3}"/>
              </a:ext>
            </a:extLst>
          </p:cNvPr>
          <p:cNvSpPr/>
          <p:nvPr/>
        </p:nvSpPr>
        <p:spPr>
          <a:xfrm>
            <a:off x="0" y="2457450"/>
            <a:ext cx="12180888" cy="1943100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1">
            <a:extLst>
              <a:ext uri="{FF2B5EF4-FFF2-40B4-BE49-F238E27FC236}">
                <a16:creationId xmlns:a16="http://schemas.microsoft.com/office/drawing/2014/main" id="{5402501D-C95C-4506-BF34-2598DF2CD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4012" y="4637023"/>
            <a:ext cx="3886200" cy="2450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53" y="2757784"/>
            <a:ext cx="4274581" cy="13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9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1619" y="439038"/>
            <a:ext cx="6929347" cy="85242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Practica No. 3:</a:t>
            </a:r>
            <a:r>
              <a:rPr lang="es-MX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Aplicación de Diodos en Circuitos Ópticos </a:t>
            </a:r>
            <a:br>
              <a:rPr lang="es-MX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</a:br>
            <a:endParaRPr lang="es-CO" sz="3200" b="1" dirty="0">
              <a:solidFill>
                <a:srgbClr val="0B6937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D71E636A-4153-6B46-ACF8-6F67CF98F297}"/>
              </a:ext>
            </a:extLst>
          </p:cNvPr>
          <p:cNvSpPr txBox="1">
            <a:spLocks/>
          </p:cNvSpPr>
          <p:nvPr/>
        </p:nvSpPr>
        <p:spPr>
          <a:xfrm>
            <a:off x="1381619" y="2515453"/>
            <a:ext cx="6522789" cy="2952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Componentes: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Diodos  1N4004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R = 1K </a:t>
            </a:r>
            <a:r>
              <a:rPr lang="el-GR" sz="1600" b="1" dirty="0">
                <a:latin typeface="Roboto" panose="02000000000000000000" pitchFamily="2" charset="0"/>
                <a:ea typeface="Roboto" panose="02000000000000000000" pitchFamily="2" charset="0"/>
              </a:rPr>
              <a:t>Ω</a:t>
            </a:r>
            <a:endParaRPr lang="es-E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Vs= 6 </a:t>
            </a:r>
            <a:r>
              <a:rPr lang="es-E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Vrms</a:t>
            </a:r>
            <a:endParaRPr lang="es-E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f= 120 HZ</a:t>
            </a:r>
            <a:endParaRPr lang="es-E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CA972CB-D070-94BD-F2B0-15A9EBE335E6}"/>
              </a:ext>
            </a:extLst>
          </p:cNvPr>
          <p:cNvSpPr txBox="1">
            <a:spLocks/>
          </p:cNvSpPr>
          <p:nvPr/>
        </p:nvSpPr>
        <p:spPr>
          <a:xfrm>
            <a:off x="1026156" y="1244662"/>
            <a:ext cx="10500097" cy="85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Circuito de Almacenamiento capacitivo con diodo LED </a:t>
            </a:r>
          </a:p>
        </p:txBody>
      </p:sp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41D84F96-6913-4E03-3721-93CEDDF57F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t="2708" r="4126" b="2208"/>
          <a:stretch/>
        </p:blipFill>
        <p:spPr bwMode="auto">
          <a:xfrm>
            <a:off x="6459471" y="2560443"/>
            <a:ext cx="5732529" cy="33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580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 txBox="1">
            <a:spLocks/>
          </p:cNvSpPr>
          <p:nvPr/>
        </p:nvSpPr>
        <p:spPr>
          <a:xfrm>
            <a:off x="1440112" y="218707"/>
            <a:ext cx="6515168" cy="85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rgbClr val="F8A02B"/>
                </a:solidFill>
                <a:latin typeface="Roboto Slab" pitchFamily="2" charset="0"/>
                <a:ea typeface="Roboto Slab" pitchFamily="2" charset="0"/>
              </a:rPr>
              <a:t>Circuito rectificador media onda</a:t>
            </a:r>
            <a:endParaRPr lang="es-CO" sz="3200" b="1" dirty="0">
              <a:solidFill>
                <a:srgbClr val="F8A02B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0">
            <a:extLst>
              <a:ext uri="{FF2B5EF4-FFF2-40B4-BE49-F238E27FC236}">
                <a16:creationId xmlns:a16="http://schemas.microsoft.com/office/drawing/2014/main" id="{FC5F1F23-EBD6-7241-88DF-3D9114F4D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a 23">
                <a:extLst>
                  <a:ext uri="{FF2B5EF4-FFF2-40B4-BE49-F238E27FC236}">
                    <a16:creationId xmlns:a16="http://schemas.microsoft.com/office/drawing/2014/main" id="{8908FE49-310A-AA2B-96A7-FB8258AA69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137636"/>
                  </p:ext>
                </p:extLst>
              </p:nvPr>
            </p:nvGraphicFramePr>
            <p:xfrm>
              <a:off x="5499846" y="2097088"/>
              <a:ext cx="6199423" cy="22652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33168">
                      <a:extLst>
                        <a:ext uri="{9D8B030D-6E8A-4147-A177-3AD203B41FA5}">
                          <a16:colId xmlns:a16="http://schemas.microsoft.com/office/drawing/2014/main" val="1059985532"/>
                        </a:ext>
                      </a:extLst>
                    </a:gridCol>
                    <a:gridCol w="2666255">
                      <a:extLst>
                        <a:ext uri="{9D8B030D-6E8A-4147-A177-3AD203B41FA5}">
                          <a16:colId xmlns:a16="http://schemas.microsoft.com/office/drawing/2014/main" val="2676550251"/>
                        </a:ext>
                      </a:extLst>
                    </a:gridCol>
                  </a:tblGrid>
                  <a:tr h="558397">
                    <a:tc>
                      <a:txBody>
                        <a:bodyPr/>
                        <a:lstStyle/>
                        <a:p>
                          <a:r>
                            <a:rPr lang="es-CO" sz="2000" dirty="0"/>
                            <a:t>Voltaje en 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2000" dirty="0"/>
                            <a:t>Voltaje en Resistor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9658946"/>
                      </a:ext>
                    </a:extLst>
                  </a:tr>
                  <a:tr h="16536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𝑷𝑷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𝟕𝟗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𝒎𝑽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𝒎𝒔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𝟏𝟐𝟎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𝑯𝒛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CO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𝑷𝑷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𝟗𝟒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𝒎𝒔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𝟏𝟐𝟎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𝑯𝒛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endParaRPr lang="es-CO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87757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a 23">
                <a:extLst>
                  <a:ext uri="{FF2B5EF4-FFF2-40B4-BE49-F238E27FC236}">
                    <a16:creationId xmlns:a16="http://schemas.microsoft.com/office/drawing/2014/main" id="{8908FE49-310A-AA2B-96A7-FB8258AA69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137636"/>
                  </p:ext>
                </p:extLst>
              </p:nvPr>
            </p:nvGraphicFramePr>
            <p:xfrm>
              <a:off x="5499846" y="2097088"/>
              <a:ext cx="6199423" cy="22652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33168">
                      <a:extLst>
                        <a:ext uri="{9D8B030D-6E8A-4147-A177-3AD203B41FA5}">
                          <a16:colId xmlns:a16="http://schemas.microsoft.com/office/drawing/2014/main" val="1059985532"/>
                        </a:ext>
                      </a:extLst>
                    </a:gridCol>
                    <a:gridCol w="2666255">
                      <a:extLst>
                        <a:ext uri="{9D8B030D-6E8A-4147-A177-3AD203B41FA5}">
                          <a16:colId xmlns:a16="http://schemas.microsoft.com/office/drawing/2014/main" val="2676550251"/>
                        </a:ext>
                      </a:extLst>
                    </a:gridCol>
                  </a:tblGrid>
                  <a:tr h="558397">
                    <a:tc>
                      <a:txBody>
                        <a:bodyPr/>
                        <a:lstStyle/>
                        <a:p>
                          <a:r>
                            <a:rPr lang="es-CO" sz="2000" dirty="0"/>
                            <a:t>Voltaje en 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2000" dirty="0"/>
                            <a:t>Voltaje en Resistor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9658946"/>
                      </a:ext>
                    </a:extLst>
                  </a:tr>
                  <a:tr h="170688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3"/>
                          <a:stretch>
                            <a:fillRect l="-172" t="-34643" r="-75862" b="-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3"/>
                          <a:stretch>
                            <a:fillRect l="-132648" t="-34643" r="-457" b="-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877578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01603AF2-093C-0B7F-804C-D4B127DD6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884" y="2097088"/>
            <a:ext cx="2116419" cy="211641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EDA939-C425-9626-6AFA-C946FCFF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6" y="2097087"/>
            <a:ext cx="2116419" cy="211641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AE52339B-4D08-10F2-5110-A3F695C70D4C}"/>
              </a:ext>
            </a:extLst>
          </p:cNvPr>
          <p:cNvSpPr txBox="1"/>
          <p:nvPr/>
        </p:nvSpPr>
        <p:spPr>
          <a:xfrm>
            <a:off x="1925405" y="4706535"/>
            <a:ext cx="176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Señal seno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EF329CB-3B0B-21A4-F014-158A88F18289}"/>
                  </a:ext>
                </a:extLst>
              </p:cNvPr>
              <p:cNvSpPr txBox="1"/>
              <p:nvPr/>
            </p:nvSpPr>
            <p:spPr>
              <a:xfrm>
                <a:off x="3116884" y="4603782"/>
                <a:ext cx="2855741" cy="605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𝑝𝑖𝑐𝑜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O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EF329CB-3B0B-21A4-F014-158A88F18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884" y="4603782"/>
                <a:ext cx="2855741" cy="6056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946F9C5F-8D94-0D92-8F40-066FB913989A}"/>
              </a:ext>
            </a:extLst>
          </p:cNvPr>
          <p:cNvSpPr txBox="1"/>
          <p:nvPr/>
        </p:nvSpPr>
        <p:spPr>
          <a:xfrm>
            <a:off x="1805290" y="5342953"/>
            <a:ext cx="408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Rectificación de media onda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76B35C93-FD4E-0933-F44F-E7C0B1C988CE}"/>
                  </a:ext>
                </a:extLst>
              </p:cNvPr>
              <p:cNvSpPr txBox="1"/>
              <p:nvPr/>
            </p:nvSpPr>
            <p:spPr>
              <a:xfrm>
                <a:off x="4819381" y="5445705"/>
                <a:ext cx="3780176" cy="559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𝑝𝑖𝑐𝑜</m:t>
                              </m:r>
                            </m:sub>
                          </m:sSub>
                        </m:num>
                        <m:den>
                          <m:r>
                            <a:rPr lang="es-CO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1600" i="1">
                                  <a:latin typeface="Cambria Math" panose="02040503050406030204" pitchFamily="18" charset="0"/>
                                </a:rPr>
                                <m:t>𝑝𝑖𝑐𝑜</m:t>
                              </m:r>
                            </m:sub>
                          </m:sSub>
                        </m:num>
                        <m:den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76B35C93-FD4E-0933-F44F-E7C0B1C98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1" y="5445705"/>
                <a:ext cx="3780176" cy="559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66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95228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 err="1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Pspice</a:t>
            </a:r>
            <a:r>
              <a:rPr lang="es-ES" sz="32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 Vs Montaje </a:t>
            </a:r>
            <a:endParaRPr lang="es-CO" sz="3200" b="1" dirty="0">
              <a:solidFill>
                <a:srgbClr val="8CC63E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82A6C5-F61B-005D-F4A2-2B89814F4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044" y="1071132"/>
            <a:ext cx="2517304" cy="25173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6329409-912F-CCB3-B849-B182908F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212" y="3740846"/>
            <a:ext cx="2517304" cy="2517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7E67831-9017-77D5-FF08-23BB361AF04F}"/>
                  </a:ext>
                </a:extLst>
              </p:cNvPr>
              <p:cNvSpPr txBox="1"/>
              <p:nvPr/>
            </p:nvSpPr>
            <p:spPr>
              <a:xfrm>
                <a:off x="6474240" y="1684634"/>
                <a:ext cx="21373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400" dirty="0"/>
                  <a:t>Voltaje en resistor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b>
                    </m:sSub>
                  </m:oMath>
                </a14:m>
                <a:endParaRPr lang="es-CO" sz="24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7E67831-9017-77D5-FF08-23BB361AF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240" y="1684634"/>
                <a:ext cx="2137369" cy="830997"/>
              </a:xfrm>
              <a:prstGeom prst="rect">
                <a:avLst/>
              </a:prstGeom>
              <a:blipFill>
                <a:blip r:embed="rId5"/>
                <a:stretch>
                  <a:fillRect l="-4274" t="-5839" b="-1532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E8E1725A-7FBC-591E-7531-5713BA8999DF}"/>
                  </a:ext>
                </a:extLst>
              </p:cNvPr>
              <p:cNvSpPr txBox="1"/>
              <p:nvPr/>
            </p:nvSpPr>
            <p:spPr>
              <a:xfrm>
                <a:off x="6479100" y="4769846"/>
                <a:ext cx="21373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400" dirty="0"/>
                  <a:t>Voltaje en diodo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s-CO" sz="24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E8E1725A-7FBC-591E-7531-5713BA89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100" y="4769846"/>
                <a:ext cx="2137370" cy="830997"/>
              </a:xfrm>
              <a:prstGeom prst="rect">
                <a:avLst/>
              </a:prstGeom>
              <a:blipFill>
                <a:blip r:embed="rId6"/>
                <a:stretch>
                  <a:fillRect l="-4571" t="-5839" b="-1532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n 19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225FB29D-3C5B-96AA-2D0B-B0993B3C23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1" y="1420375"/>
            <a:ext cx="5384865" cy="1510754"/>
          </a:xfrm>
          <a:prstGeom prst="rect">
            <a:avLst/>
          </a:prstGeom>
        </p:spPr>
      </p:pic>
      <p:pic>
        <p:nvPicPr>
          <p:cNvPr id="21" name="Imagen 20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7547072F-A4A0-2527-AF93-684F54BF7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1" y="4425693"/>
            <a:ext cx="5384865" cy="151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5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7946806" cy="85242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sz="3200" b="1" dirty="0">
                <a:solidFill>
                  <a:srgbClr val="701E5C"/>
                </a:solidFill>
                <a:latin typeface="Roboto Slab" pitchFamily="2" charset="0"/>
                <a:ea typeface="Roboto Slab" pitchFamily="2" charset="0"/>
              </a:rPr>
              <a:t>Corrientes circuito media onda calculadas</a:t>
            </a:r>
            <a:endParaRPr lang="es-CO" sz="3200" b="1" dirty="0">
              <a:solidFill>
                <a:srgbClr val="701E5C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B82E6806-7394-4449-A545-CA4F8179B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arcador de contenido 2">
                <a:extLst>
                  <a:ext uri="{FF2B5EF4-FFF2-40B4-BE49-F238E27FC236}">
                    <a16:creationId xmlns:a16="http://schemas.microsoft.com/office/drawing/2014/main" id="{158177C2-8D64-5BDB-F473-819C70183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3000" y="1955608"/>
                <a:ext cx="9905999" cy="35417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894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𝑅𝐿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𝐷𝐶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s-CO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2.94</m:t>
                          </m:r>
                        </m:num>
                        <m:den>
                          <m:r>
                            <a:rPr lang="es-MX" b="0" i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𝛺</m:t>
                          </m:r>
                        </m:den>
                      </m:f>
                      <m:r>
                        <a:rPr lang="es-CO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2.94</m:t>
                      </m:r>
                      <m:r>
                        <a:rPr lang="es-CO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𝑚𝐴</m:t>
                      </m:r>
                    </m:oMath>
                  </m:oMathPara>
                </a14:m>
                <a:endParaRPr lang="es-CO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08940">
                  <a:lnSpc>
                    <a:spcPct val="107000"/>
                  </a:lnSpc>
                </a:pPr>
                <a:endParaRPr lang="es-CO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0894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𝑅𝐿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𝑝𝑖𝑐𝑜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4.57</m:t>
                          </m:r>
                          <m:r>
                            <a:rPr lang="es-CO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MX" b="0" i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1000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𝛺</m:t>
                          </m:r>
                        </m:den>
                      </m:f>
                      <m:r>
                        <a:rPr lang="es-CO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4.52</m:t>
                      </m:r>
                      <m:r>
                        <a:rPr lang="es-CO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𝑚𝐴</m:t>
                      </m:r>
                    </m:oMath>
                  </m:oMathPara>
                </a14:m>
                <a:endParaRPr lang="es-CO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13" name="Marcador de contenido 2">
                <a:extLst>
                  <a:ext uri="{FF2B5EF4-FFF2-40B4-BE49-F238E27FC236}">
                    <a16:creationId xmlns:a16="http://schemas.microsoft.com/office/drawing/2014/main" id="{158177C2-8D64-5BDB-F473-819C70183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55608"/>
                <a:ext cx="9905999" cy="3541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0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29347" cy="85242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Circuito de </a:t>
            </a:r>
            <a:r>
              <a:rPr lang="es-ES" sz="3200" b="1" dirty="0" err="1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sensado</a:t>
            </a:r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 y alarma visual de temperatura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851BEF10-30A8-9030-6027-E05F6819FF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/>
          <a:stretch/>
        </p:blipFill>
        <p:spPr bwMode="auto">
          <a:xfrm>
            <a:off x="5290880" y="1308409"/>
            <a:ext cx="6358662" cy="330260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Subtítulo 2">
                <a:extLst>
                  <a:ext uri="{FF2B5EF4-FFF2-40B4-BE49-F238E27FC236}">
                    <a16:creationId xmlns:a16="http://schemas.microsoft.com/office/drawing/2014/main" id="{961595E2-8946-B810-4ECE-53456E076F5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7620025"/>
                  </p:ext>
                </p:extLst>
              </p:nvPr>
            </p:nvGraphicFramePr>
            <p:xfrm>
              <a:off x="1371500" y="1798521"/>
              <a:ext cx="3919380" cy="30497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22" name="Subtítulo 2">
                <a:extLst>
                  <a:ext uri="{FF2B5EF4-FFF2-40B4-BE49-F238E27FC236}">
                    <a16:creationId xmlns:a16="http://schemas.microsoft.com/office/drawing/2014/main" id="{961595E2-8946-B810-4ECE-53456E076F5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7620025"/>
                  </p:ext>
                </p:extLst>
              </p:nvPr>
            </p:nvGraphicFramePr>
            <p:xfrm>
              <a:off x="1371500" y="1798521"/>
              <a:ext cx="3919380" cy="30497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38185FBE-9D9C-441C-2DE0-5B2DF29F96A5}"/>
              </a:ext>
            </a:extLst>
          </p:cNvPr>
          <p:cNvSpPr txBox="1"/>
          <p:nvPr/>
        </p:nvSpPr>
        <p:spPr>
          <a:xfrm>
            <a:off x="6492622" y="4611011"/>
            <a:ext cx="4549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Figura x</a:t>
            </a:r>
            <a:r>
              <a:rPr lang="es-CO" sz="1400" dirty="0"/>
              <a:t>. Diagrama de circuito de </a:t>
            </a:r>
            <a:r>
              <a:rPr lang="es-CO" sz="1400" dirty="0" err="1"/>
              <a:t>sensado</a:t>
            </a:r>
            <a:r>
              <a:rPr lang="es-CO" sz="1400" dirty="0"/>
              <a:t> de temperatura</a:t>
            </a:r>
          </a:p>
        </p:txBody>
      </p:sp>
    </p:spTree>
    <p:extLst>
      <p:ext uri="{BB962C8B-B14F-4D97-AF65-F5344CB8AC3E}">
        <p14:creationId xmlns:p14="http://schemas.microsoft.com/office/powerpoint/2010/main" val="321757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0">
            <a:extLst>
              <a:ext uri="{FF2B5EF4-FFF2-40B4-BE49-F238E27FC236}">
                <a16:creationId xmlns:a16="http://schemas.microsoft.com/office/drawing/2014/main" id="{FC5F1F23-EBD6-7241-88DF-3D9114F4D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Subtítulo 2">
                <a:extLst>
                  <a:ext uri="{FF2B5EF4-FFF2-40B4-BE49-F238E27FC236}">
                    <a16:creationId xmlns:a16="http://schemas.microsoft.com/office/drawing/2014/main" id="{B314C1EA-D6E2-ED17-3161-BEE2C15BE1D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08688297"/>
                  </p:ext>
                </p:extLst>
              </p:nvPr>
            </p:nvGraphicFramePr>
            <p:xfrm>
              <a:off x="1004570" y="191030"/>
              <a:ext cx="8098535" cy="33605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8" name="Subtítulo 2">
                <a:extLst>
                  <a:ext uri="{FF2B5EF4-FFF2-40B4-BE49-F238E27FC236}">
                    <a16:creationId xmlns:a16="http://schemas.microsoft.com/office/drawing/2014/main" id="{B314C1EA-D6E2-ED17-3161-BEE2C15BE1D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08688297"/>
                  </p:ext>
                </p:extLst>
              </p:nvPr>
            </p:nvGraphicFramePr>
            <p:xfrm>
              <a:off x="1004570" y="191030"/>
              <a:ext cx="8098535" cy="33605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pic>
        <p:nvPicPr>
          <p:cNvPr id="19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E1E313C8-0B00-3773-2E95-10BF227B08C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"/>
          <a:stretch/>
        </p:blipFill>
        <p:spPr>
          <a:xfrm>
            <a:off x="2604924" y="3943759"/>
            <a:ext cx="3527429" cy="2057624"/>
          </a:xfrm>
          <a:prstGeom prst="rect">
            <a:avLst/>
          </a:prstGeom>
        </p:spPr>
      </p:pic>
      <p:pic>
        <p:nvPicPr>
          <p:cNvPr id="20" name="Imagen 19" descr="Amplificador Operacional 6 - No Inversor - YouTube">
            <a:extLst>
              <a:ext uri="{FF2B5EF4-FFF2-40B4-BE49-F238E27FC236}">
                <a16:creationId xmlns:a16="http://schemas.microsoft.com/office/drawing/2014/main" id="{52A2FBA5-2D95-208B-D554-6812378DB08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t="3084" r="15640" b="8364"/>
          <a:stretch/>
        </p:blipFill>
        <p:spPr bwMode="auto">
          <a:xfrm>
            <a:off x="6668023" y="4101683"/>
            <a:ext cx="2021007" cy="19524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452688A-F3D4-D028-B270-29C0BFD24174}"/>
              </a:ext>
            </a:extLst>
          </p:cNvPr>
          <p:cNvSpPr txBox="1"/>
          <p:nvPr/>
        </p:nvSpPr>
        <p:spPr>
          <a:xfrm>
            <a:off x="6359903" y="6078575"/>
            <a:ext cx="263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Figura x</a:t>
            </a:r>
            <a:r>
              <a:rPr lang="es-CO" sz="1400" dirty="0"/>
              <a:t>. A.O modo comparador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CC57732-438D-9B1B-4BB1-B6B9FAAAEA4F}"/>
              </a:ext>
            </a:extLst>
          </p:cNvPr>
          <p:cNvSpPr txBox="1"/>
          <p:nvPr/>
        </p:nvSpPr>
        <p:spPr>
          <a:xfrm>
            <a:off x="2360618" y="6078575"/>
            <a:ext cx="3140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Figura x</a:t>
            </a:r>
            <a:r>
              <a:rPr lang="es-CO" sz="1400" dirty="0"/>
              <a:t>. Sensor de temperatura LM35</a:t>
            </a:r>
          </a:p>
        </p:txBody>
      </p:sp>
    </p:spTree>
    <p:extLst>
      <p:ext uri="{BB962C8B-B14F-4D97-AF65-F5344CB8AC3E}">
        <p14:creationId xmlns:p14="http://schemas.microsoft.com/office/powerpoint/2010/main" val="106989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4" y="189908"/>
            <a:ext cx="6995228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Circuito de comparación </a:t>
            </a:r>
            <a:endParaRPr lang="es-CO" sz="3200" b="1" dirty="0">
              <a:solidFill>
                <a:srgbClr val="8CC63E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pic>
        <p:nvPicPr>
          <p:cNvPr id="30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5F806F9-5418-618C-A48D-66E9748702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61284" y="1284610"/>
            <a:ext cx="4781689" cy="4922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130CD6-808B-A4B7-89D1-36FCBE18F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395" y="2250575"/>
            <a:ext cx="4781690" cy="2464469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F10DD543-429A-1CA2-2BDE-025B35FB103F}"/>
              </a:ext>
            </a:extLst>
          </p:cNvPr>
          <p:cNvSpPr txBox="1"/>
          <p:nvPr/>
        </p:nvSpPr>
        <p:spPr>
          <a:xfrm>
            <a:off x="1791783" y="6256910"/>
            <a:ext cx="394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Figura x</a:t>
            </a:r>
            <a:r>
              <a:rPr lang="es-CO" sz="1400" dirty="0"/>
              <a:t>. Simulación circuito de comparación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767DDE8-F6BD-5D71-05E3-0519A3C7C2D1}"/>
              </a:ext>
            </a:extLst>
          </p:cNvPr>
          <p:cNvSpPr txBox="1"/>
          <p:nvPr/>
        </p:nvSpPr>
        <p:spPr>
          <a:xfrm>
            <a:off x="6940460" y="4782970"/>
            <a:ext cx="4585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Tabla x. </a:t>
            </a:r>
            <a:r>
              <a:rPr lang="es-CO" sz="1400" dirty="0"/>
              <a:t>Tabla de encendido de LED según temperatura</a:t>
            </a:r>
          </a:p>
        </p:txBody>
      </p:sp>
    </p:spTree>
    <p:extLst>
      <p:ext uri="{BB962C8B-B14F-4D97-AF65-F5344CB8AC3E}">
        <p14:creationId xmlns:p14="http://schemas.microsoft.com/office/powerpoint/2010/main" val="140607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7946806" cy="85242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sz="3200" b="1" dirty="0">
                <a:solidFill>
                  <a:srgbClr val="701E5C"/>
                </a:solidFill>
                <a:latin typeface="Roboto Slab" pitchFamily="2" charset="0"/>
                <a:ea typeface="Roboto Slab" pitchFamily="2" charset="0"/>
              </a:rPr>
              <a:t>Datos obtenidos de simulación del circuito</a:t>
            </a:r>
            <a:endParaRPr lang="es-CO" sz="3200" b="1" dirty="0">
              <a:solidFill>
                <a:srgbClr val="701E5C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B82E6806-7394-4449-A545-CA4F8179B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4D5C73C-5518-E440-B387-A8E556F2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1607148"/>
            <a:ext cx="5867400" cy="43053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CDB45D6-FF2A-9C49-C39D-8E450097AA1D}"/>
              </a:ext>
            </a:extLst>
          </p:cNvPr>
          <p:cNvSpPr txBox="1"/>
          <p:nvPr/>
        </p:nvSpPr>
        <p:spPr>
          <a:xfrm>
            <a:off x="4405528" y="6078575"/>
            <a:ext cx="4585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Tabla x. </a:t>
            </a:r>
            <a:r>
              <a:rPr lang="es-CO" sz="1400" dirty="0"/>
              <a:t>Tabla de voltajes según la simulación</a:t>
            </a:r>
          </a:p>
        </p:txBody>
      </p:sp>
    </p:spTree>
    <p:extLst>
      <p:ext uri="{BB962C8B-B14F-4D97-AF65-F5344CB8AC3E}">
        <p14:creationId xmlns:p14="http://schemas.microsoft.com/office/powerpoint/2010/main" val="20659850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416</Words>
  <Application>Microsoft Office PowerPoint</Application>
  <PresentationFormat>Panorámica</PresentationFormat>
  <Paragraphs>62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Roboto</vt:lpstr>
      <vt:lpstr>Roboto Slab</vt:lpstr>
      <vt:lpstr>Tema de Office</vt:lpstr>
      <vt:lpstr>Presentación de PowerPoint</vt:lpstr>
      <vt:lpstr>Practica No. 3:Aplicación de Diodos en Circuitos Ópticos  </vt:lpstr>
      <vt:lpstr>Presentación de PowerPoint</vt:lpstr>
      <vt:lpstr>Pspice Vs Montaje </vt:lpstr>
      <vt:lpstr>Corrientes circuito media onda calculadas</vt:lpstr>
      <vt:lpstr>Circuito de sensado y alarma visual de temperatura</vt:lpstr>
      <vt:lpstr>Presentación de PowerPoint</vt:lpstr>
      <vt:lpstr>Circuito de comparación </vt:lpstr>
      <vt:lpstr>Datos obtenidos de simulación del circuito</vt:lpstr>
      <vt:lpstr>Comparación de datos</vt:lpstr>
      <vt:lpstr>Conclusiones 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Parque</dc:creator>
  <cp:lastModifiedBy>LUIS FERNANDO TORRES TORRES</cp:lastModifiedBy>
  <cp:revision>82</cp:revision>
  <dcterms:created xsi:type="dcterms:W3CDTF">2020-05-06T19:09:23Z</dcterms:created>
  <dcterms:modified xsi:type="dcterms:W3CDTF">2022-08-08T01:19:45Z</dcterms:modified>
</cp:coreProperties>
</file>